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62" r:id="rId6"/>
    <p:sldId id="264" r:id="rId7"/>
    <p:sldId id="268" r:id="rId8"/>
    <p:sldId id="271" r:id="rId9"/>
    <p:sldId id="269" r:id="rId10"/>
    <p:sldId id="265" r:id="rId11"/>
    <p:sldId id="266" r:id="rId12"/>
    <p:sldId id="267" r:id="rId13"/>
    <p:sldId id="274" r:id="rId14"/>
    <p:sldId id="270" r:id="rId15"/>
    <p:sldId id="272" r:id="rId16"/>
    <p:sldId id="273"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65A"/>
    <a:srgbClr val="F6F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94674"/>
  </p:normalViewPr>
  <p:slideViewPr>
    <p:cSldViewPr snapToGrid="0" snapToObjects="1">
      <p:cViewPr varScale="1">
        <p:scale>
          <a:sx n="72" d="100"/>
          <a:sy n="72" d="100"/>
        </p:scale>
        <p:origin x="10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F729C6C3-A50F-944C-A545-56C1C5800A1B}"/>
              </a:ext>
            </a:extLst>
          </p:cNvPr>
          <p:cNvPicPr>
            <a:picLocks noChangeAspect="1"/>
          </p:cNvPicPr>
          <p:nvPr userDrawn="1"/>
        </p:nvPicPr>
        <p:blipFill>
          <a:blip r:embed="rId2"/>
          <a:stretch>
            <a:fillRect/>
          </a:stretch>
        </p:blipFill>
        <p:spPr>
          <a:xfrm>
            <a:off x="-78941" y="-46049"/>
            <a:ext cx="12352805" cy="6948453"/>
          </a:xfrm>
          <a:prstGeom prst="rect">
            <a:avLst/>
          </a:prstGeom>
        </p:spPr>
      </p:pic>
      <p:pic>
        <p:nvPicPr>
          <p:cNvPr id="10" name="Picture 9" descr="A picture containing person, indoor, table, young&#10;&#10;Description automatically generated">
            <a:extLst>
              <a:ext uri="{FF2B5EF4-FFF2-40B4-BE49-F238E27FC236}">
                <a16:creationId xmlns:a16="http://schemas.microsoft.com/office/drawing/2014/main" id="{B53FA7ED-0BAA-0949-8F02-3B58B7A8109F}"/>
              </a:ext>
            </a:extLst>
          </p:cNvPr>
          <p:cNvPicPr>
            <a:picLocks noChangeAspect="1"/>
          </p:cNvPicPr>
          <p:nvPr userDrawn="1"/>
        </p:nvPicPr>
        <p:blipFill rotWithShape="1">
          <a:blip r:embed="rId3"/>
          <a:srcRect l="9238" t="1539" r="41474" b="-93"/>
          <a:stretch/>
        </p:blipFill>
        <p:spPr>
          <a:xfrm>
            <a:off x="6096001" y="-46050"/>
            <a:ext cx="6177864" cy="6948453"/>
          </a:xfrm>
          <a:prstGeom prst="rect">
            <a:avLst/>
          </a:prstGeom>
        </p:spPr>
      </p:pic>
      <p:sp>
        <p:nvSpPr>
          <p:cNvPr id="7" name="Oval 6">
            <a:extLst>
              <a:ext uri="{FF2B5EF4-FFF2-40B4-BE49-F238E27FC236}">
                <a16:creationId xmlns:a16="http://schemas.microsoft.com/office/drawing/2014/main" id="{AEC00D5D-9A9C-E047-8F54-0AE2876D4E26}"/>
              </a:ext>
            </a:extLst>
          </p:cNvPr>
          <p:cNvSpPr/>
          <p:nvPr userDrawn="1"/>
        </p:nvSpPr>
        <p:spPr>
          <a:xfrm>
            <a:off x="4124667" y="5183793"/>
            <a:ext cx="1388046" cy="1388046"/>
          </a:xfrm>
          <a:prstGeom prst="ellipse">
            <a:avLst/>
          </a:prstGeom>
          <a:solidFill>
            <a:srgbClr val="45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10;&#10;Description automatically generated">
            <a:extLst>
              <a:ext uri="{FF2B5EF4-FFF2-40B4-BE49-F238E27FC236}">
                <a16:creationId xmlns:a16="http://schemas.microsoft.com/office/drawing/2014/main" id="{04BFEA94-DFE5-8A41-A3B1-FEE8A1979E77}"/>
              </a:ext>
            </a:extLst>
          </p:cNvPr>
          <p:cNvPicPr>
            <a:picLocks noChangeAspect="1"/>
          </p:cNvPicPr>
          <p:nvPr userDrawn="1"/>
        </p:nvPicPr>
        <p:blipFill>
          <a:blip r:embed="rId4"/>
          <a:stretch>
            <a:fillRect/>
          </a:stretch>
        </p:blipFill>
        <p:spPr>
          <a:xfrm>
            <a:off x="4471777" y="5487385"/>
            <a:ext cx="705438" cy="780862"/>
          </a:xfrm>
          <a:prstGeom prst="rect">
            <a:avLst/>
          </a:prstGeom>
        </p:spPr>
      </p:pic>
      <p:sp>
        <p:nvSpPr>
          <p:cNvPr id="15" name="Text Placeholder 14">
            <a:extLst>
              <a:ext uri="{FF2B5EF4-FFF2-40B4-BE49-F238E27FC236}">
                <a16:creationId xmlns:a16="http://schemas.microsoft.com/office/drawing/2014/main" id="{543A54A1-4F56-294E-80BA-F404FF23A3E6}"/>
              </a:ext>
            </a:extLst>
          </p:cNvPr>
          <p:cNvSpPr>
            <a:spLocks noGrp="1"/>
          </p:cNvSpPr>
          <p:nvPr>
            <p:ph type="body" sz="quarter" idx="10" hasCustomPrompt="1"/>
          </p:nvPr>
        </p:nvSpPr>
        <p:spPr>
          <a:xfrm>
            <a:off x="653474" y="670622"/>
            <a:ext cx="4710112" cy="1263433"/>
          </a:xfrm>
          <a:prstGeom prst="rect">
            <a:avLst/>
          </a:prstGeom>
        </p:spPr>
        <p:txBody>
          <a:bodyPr/>
          <a:lstStyle>
            <a:lvl1pPr marL="0">
              <a:buFontTx/>
              <a:buNone/>
              <a:defRPr>
                <a:solidFill>
                  <a:srgbClr val="F6F8F0"/>
                </a:solidFill>
                <a:latin typeface="Times New Roman" panose="02020603050405020304" pitchFamily="18" charset="0"/>
                <a:cs typeface="Times New Roman" panose="02020603050405020304" pitchFamily="18"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Title of presentation goes here</a:t>
            </a:r>
            <a:endParaRPr lang="en-US" dirty="0"/>
          </a:p>
        </p:txBody>
      </p:sp>
      <p:sp>
        <p:nvSpPr>
          <p:cNvPr id="16" name="Text Placeholder 14">
            <a:extLst>
              <a:ext uri="{FF2B5EF4-FFF2-40B4-BE49-F238E27FC236}">
                <a16:creationId xmlns:a16="http://schemas.microsoft.com/office/drawing/2014/main" id="{AB55CDD7-0A23-D041-BD2A-5D1D3CF68A62}"/>
              </a:ext>
            </a:extLst>
          </p:cNvPr>
          <p:cNvSpPr>
            <a:spLocks noGrp="1"/>
          </p:cNvSpPr>
          <p:nvPr>
            <p:ph type="body" sz="quarter" idx="11" hasCustomPrompt="1"/>
          </p:nvPr>
        </p:nvSpPr>
        <p:spPr>
          <a:xfrm>
            <a:off x="653474" y="2052089"/>
            <a:ext cx="4710112" cy="1263433"/>
          </a:xfrm>
          <a:prstGeom prst="rect">
            <a:avLst/>
          </a:prstGeom>
        </p:spPr>
        <p:txBody>
          <a:bodyPr/>
          <a:lstStyle>
            <a:lvl1pPr marL="0">
              <a:buFont typeface="Arial" panose="020B0604020202020204" pitchFamily="34" charset="0"/>
              <a:buNone/>
              <a:defRPr sz="1600">
                <a:solidFill>
                  <a:srgbClr val="F6F8F0"/>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Subtitle goes here. Move up if needed</a:t>
            </a:r>
            <a:endParaRPr lang="en-US" dirty="0"/>
          </a:p>
        </p:txBody>
      </p:sp>
      <p:sp>
        <p:nvSpPr>
          <p:cNvPr id="17" name="Text Placeholder 14">
            <a:extLst>
              <a:ext uri="{FF2B5EF4-FFF2-40B4-BE49-F238E27FC236}">
                <a16:creationId xmlns:a16="http://schemas.microsoft.com/office/drawing/2014/main" id="{03553B04-0CA0-DE4F-8DAB-0F10AECF6463}"/>
              </a:ext>
            </a:extLst>
          </p:cNvPr>
          <p:cNvSpPr>
            <a:spLocks noGrp="1"/>
          </p:cNvSpPr>
          <p:nvPr>
            <p:ph type="body" sz="quarter" idx="12" hasCustomPrompt="1"/>
          </p:nvPr>
        </p:nvSpPr>
        <p:spPr>
          <a:xfrm>
            <a:off x="653474" y="6054449"/>
            <a:ext cx="3188322" cy="213798"/>
          </a:xfrm>
          <a:prstGeom prst="rect">
            <a:avLst/>
          </a:prstGeom>
        </p:spPr>
        <p:txBody>
          <a:bodyPr/>
          <a:lstStyle>
            <a:lvl1pPr marL="0">
              <a:buFont typeface="Arial" panose="020B0604020202020204" pitchFamily="34" charset="0"/>
              <a:buNone/>
              <a:defRPr sz="1200">
                <a:solidFill>
                  <a:srgbClr val="F6F8F0"/>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Name of presenter goes here</a:t>
            </a:r>
            <a:endParaRPr lang="en-US" dirty="0"/>
          </a:p>
        </p:txBody>
      </p:sp>
    </p:spTree>
    <p:extLst>
      <p:ext uri="{BB962C8B-B14F-4D97-AF65-F5344CB8AC3E}">
        <p14:creationId xmlns:p14="http://schemas.microsoft.com/office/powerpoint/2010/main" val="424220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istics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474EBB-6A39-574B-A370-09285FD6DC88}"/>
              </a:ext>
            </a:extLst>
          </p:cNvPr>
          <p:cNvSpPr/>
          <p:nvPr userDrawn="1"/>
        </p:nvSpPr>
        <p:spPr>
          <a:xfrm>
            <a:off x="0" y="0"/>
            <a:ext cx="12192000" cy="6858000"/>
          </a:xfrm>
          <a:prstGeom prst="rect">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4">
            <a:extLst>
              <a:ext uri="{FF2B5EF4-FFF2-40B4-BE49-F238E27FC236}">
                <a16:creationId xmlns:a16="http://schemas.microsoft.com/office/drawing/2014/main" id="{BF21794F-151B-B642-AE8F-27D7081388EB}"/>
              </a:ext>
            </a:extLst>
          </p:cNvPr>
          <p:cNvSpPr>
            <a:spLocks noGrp="1"/>
          </p:cNvSpPr>
          <p:nvPr>
            <p:ph type="body" sz="quarter" idx="12" hasCustomPrompt="1"/>
          </p:nvPr>
        </p:nvSpPr>
        <p:spPr>
          <a:xfrm>
            <a:off x="653475" y="670622"/>
            <a:ext cx="4710112" cy="736063"/>
          </a:xfrm>
          <a:prstGeom prst="rect">
            <a:avLst/>
          </a:prstGeom>
        </p:spPr>
        <p:txBody>
          <a:bodyPr/>
          <a:lstStyle>
            <a:lvl1pPr marL="0">
              <a:buFontTx/>
              <a:buNone/>
              <a:defRPr sz="2400">
                <a:solidFill>
                  <a:srgbClr val="45665A"/>
                </a:solidFill>
                <a:latin typeface="Times New Roman" panose="02020603050405020304" pitchFamily="18" charset="0"/>
                <a:cs typeface="Times New Roman" panose="02020603050405020304" pitchFamily="18"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Slide title/Subheading</a:t>
            </a:r>
            <a:endParaRPr lang="en-US" dirty="0"/>
          </a:p>
        </p:txBody>
      </p:sp>
      <p:sp>
        <p:nvSpPr>
          <p:cNvPr id="7" name="Text Placeholder 14">
            <a:extLst>
              <a:ext uri="{FF2B5EF4-FFF2-40B4-BE49-F238E27FC236}">
                <a16:creationId xmlns:a16="http://schemas.microsoft.com/office/drawing/2014/main" id="{DD07A6C6-71A4-3D45-A898-E55ED56A387F}"/>
              </a:ext>
            </a:extLst>
          </p:cNvPr>
          <p:cNvSpPr>
            <a:spLocks noGrp="1"/>
          </p:cNvSpPr>
          <p:nvPr>
            <p:ph type="body" sz="quarter" idx="13" hasCustomPrompt="1"/>
          </p:nvPr>
        </p:nvSpPr>
        <p:spPr>
          <a:xfrm>
            <a:off x="653475" y="2866911"/>
            <a:ext cx="1992844" cy="1216288"/>
          </a:xfrm>
          <a:prstGeom prst="rect">
            <a:avLst/>
          </a:prstGeom>
        </p:spPr>
        <p:txBody>
          <a:bodyPr numCol="1" spcCol="720000"/>
          <a:lstStyle>
            <a:lvl1pPr marL="0" algn="ctr">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sp>
        <p:nvSpPr>
          <p:cNvPr id="8" name="Text Placeholder 14">
            <a:extLst>
              <a:ext uri="{FF2B5EF4-FFF2-40B4-BE49-F238E27FC236}">
                <a16:creationId xmlns:a16="http://schemas.microsoft.com/office/drawing/2014/main" id="{86079015-7C23-AE42-9116-A99D70E3BBE3}"/>
              </a:ext>
            </a:extLst>
          </p:cNvPr>
          <p:cNvSpPr>
            <a:spLocks noGrp="1"/>
          </p:cNvSpPr>
          <p:nvPr>
            <p:ph type="body" sz="quarter" idx="14" hasCustomPrompt="1"/>
          </p:nvPr>
        </p:nvSpPr>
        <p:spPr>
          <a:xfrm>
            <a:off x="3541282" y="2866911"/>
            <a:ext cx="1992844" cy="1216288"/>
          </a:xfrm>
          <a:prstGeom prst="rect">
            <a:avLst/>
          </a:prstGeom>
        </p:spPr>
        <p:txBody>
          <a:bodyPr numCol="1" spcCol="720000"/>
          <a:lstStyle>
            <a:lvl1pPr marL="0" algn="ctr">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cxnSp>
        <p:nvCxnSpPr>
          <p:cNvPr id="3" name="Straight Connector 2">
            <a:extLst>
              <a:ext uri="{FF2B5EF4-FFF2-40B4-BE49-F238E27FC236}">
                <a16:creationId xmlns:a16="http://schemas.microsoft.com/office/drawing/2014/main" id="{AA53F736-82C6-4B48-A465-0BFCE3DA8AC7}"/>
              </a:ext>
            </a:extLst>
          </p:cNvPr>
          <p:cNvCxnSpPr>
            <a:cxnSpLocks/>
          </p:cNvCxnSpPr>
          <p:nvPr userDrawn="1"/>
        </p:nvCxnSpPr>
        <p:spPr>
          <a:xfrm>
            <a:off x="3080665" y="2866911"/>
            <a:ext cx="0" cy="1266939"/>
          </a:xfrm>
          <a:prstGeom prst="line">
            <a:avLst/>
          </a:prstGeom>
          <a:ln>
            <a:solidFill>
              <a:srgbClr val="45665A"/>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9A80650-B68C-364A-AD6C-13B7175EE008}"/>
              </a:ext>
            </a:extLst>
          </p:cNvPr>
          <p:cNvSpPr/>
          <p:nvPr userDrawn="1"/>
        </p:nvSpPr>
        <p:spPr>
          <a:xfrm>
            <a:off x="10380741" y="5236420"/>
            <a:ext cx="1388046" cy="1388046"/>
          </a:xfrm>
          <a:prstGeom prst="ellipse">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Logo, company name&#10;&#10;Description automatically generated">
            <a:extLst>
              <a:ext uri="{FF2B5EF4-FFF2-40B4-BE49-F238E27FC236}">
                <a16:creationId xmlns:a16="http://schemas.microsoft.com/office/drawing/2014/main" id="{66C14426-F7EE-A748-90B0-4773D9075021}"/>
              </a:ext>
            </a:extLst>
          </p:cNvPr>
          <p:cNvPicPr>
            <a:picLocks noChangeAspect="1"/>
          </p:cNvPicPr>
          <p:nvPr userDrawn="1"/>
        </p:nvPicPr>
        <p:blipFill>
          <a:blip r:embed="rId2"/>
          <a:stretch>
            <a:fillRect/>
          </a:stretch>
        </p:blipFill>
        <p:spPr>
          <a:xfrm>
            <a:off x="10723921" y="5534823"/>
            <a:ext cx="705072" cy="780457"/>
          </a:xfrm>
          <a:prstGeom prst="rect">
            <a:avLst/>
          </a:prstGeom>
        </p:spPr>
      </p:pic>
      <p:sp>
        <p:nvSpPr>
          <p:cNvPr id="23" name="Text Placeholder 14">
            <a:extLst>
              <a:ext uri="{FF2B5EF4-FFF2-40B4-BE49-F238E27FC236}">
                <a16:creationId xmlns:a16="http://schemas.microsoft.com/office/drawing/2014/main" id="{585855F3-0757-7C48-B78B-EB6B924B79CB}"/>
              </a:ext>
            </a:extLst>
          </p:cNvPr>
          <p:cNvSpPr>
            <a:spLocks noGrp="1"/>
          </p:cNvSpPr>
          <p:nvPr>
            <p:ph type="body" sz="quarter" idx="15" hasCustomPrompt="1"/>
          </p:nvPr>
        </p:nvSpPr>
        <p:spPr>
          <a:xfrm>
            <a:off x="6455932" y="2866911"/>
            <a:ext cx="1992844" cy="1216288"/>
          </a:xfrm>
          <a:prstGeom prst="rect">
            <a:avLst/>
          </a:prstGeom>
        </p:spPr>
        <p:txBody>
          <a:bodyPr numCol="1" spcCol="720000"/>
          <a:lstStyle>
            <a:lvl1pPr marL="0" algn="ctr">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cxnSp>
        <p:nvCxnSpPr>
          <p:cNvPr id="24" name="Straight Connector 23">
            <a:extLst>
              <a:ext uri="{FF2B5EF4-FFF2-40B4-BE49-F238E27FC236}">
                <a16:creationId xmlns:a16="http://schemas.microsoft.com/office/drawing/2014/main" id="{A10F46CA-166D-A546-A078-8ECD949C9903}"/>
              </a:ext>
            </a:extLst>
          </p:cNvPr>
          <p:cNvCxnSpPr>
            <a:cxnSpLocks/>
          </p:cNvCxnSpPr>
          <p:nvPr userDrawn="1"/>
        </p:nvCxnSpPr>
        <p:spPr>
          <a:xfrm>
            <a:off x="5995315" y="2866911"/>
            <a:ext cx="0" cy="1266939"/>
          </a:xfrm>
          <a:prstGeom prst="line">
            <a:avLst/>
          </a:prstGeom>
          <a:ln>
            <a:solidFill>
              <a:srgbClr val="45665A"/>
            </a:solidFill>
          </a:ln>
        </p:spPr>
        <p:style>
          <a:lnRef idx="1">
            <a:schemeClr val="accent1"/>
          </a:lnRef>
          <a:fillRef idx="0">
            <a:schemeClr val="accent1"/>
          </a:fillRef>
          <a:effectRef idx="0">
            <a:schemeClr val="accent1"/>
          </a:effectRef>
          <a:fontRef idx="minor">
            <a:schemeClr val="tx1"/>
          </a:fontRef>
        </p:style>
      </p:cxnSp>
      <p:sp>
        <p:nvSpPr>
          <p:cNvPr id="25" name="Text Placeholder 14">
            <a:extLst>
              <a:ext uri="{FF2B5EF4-FFF2-40B4-BE49-F238E27FC236}">
                <a16:creationId xmlns:a16="http://schemas.microsoft.com/office/drawing/2014/main" id="{4AC18FF5-ACFA-3847-8DC3-DF6CE6D580A4}"/>
              </a:ext>
            </a:extLst>
          </p:cNvPr>
          <p:cNvSpPr>
            <a:spLocks noGrp="1"/>
          </p:cNvSpPr>
          <p:nvPr>
            <p:ph type="body" sz="quarter" idx="16" hasCustomPrompt="1"/>
          </p:nvPr>
        </p:nvSpPr>
        <p:spPr>
          <a:xfrm>
            <a:off x="9402332" y="2866911"/>
            <a:ext cx="1992844" cy="1216288"/>
          </a:xfrm>
          <a:prstGeom prst="rect">
            <a:avLst/>
          </a:prstGeom>
        </p:spPr>
        <p:txBody>
          <a:bodyPr numCol="1" spcCol="720000"/>
          <a:lstStyle>
            <a:lvl1pPr marL="0" algn="ctr">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cxnSp>
        <p:nvCxnSpPr>
          <p:cNvPr id="26" name="Straight Connector 25">
            <a:extLst>
              <a:ext uri="{FF2B5EF4-FFF2-40B4-BE49-F238E27FC236}">
                <a16:creationId xmlns:a16="http://schemas.microsoft.com/office/drawing/2014/main" id="{039216E3-3438-C144-A56C-140F5736D6A9}"/>
              </a:ext>
            </a:extLst>
          </p:cNvPr>
          <p:cNvCxnSpPr>
            <a:cxnSpLocks/>
          </p:cNvCxnSpPr>
          <p:nvPr userDrawn="1"/>
        </p:nvCxnSpPr>
        <p:spPr>
          <a:xfrm>
            <a:off x="8941715" y="2866911"/>
            <a:ext cx="0" cy="1266939"/>
          </a:xfrm>
          <a:prstGeom prst="line">
            <a:avLst/>
          </a:prstGeom>
          <a:ln>
            <a:solidFill>
              <a:srgbClr val="45665A"/>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CE2A57F-58FE-DD45-8DD7-2B58C6108E9A}"/>
              </a:ext>
            </a:extLst>
          </p:cNvPr>
          <p:cNvSpPr txBox="1"/>
          <p:nvPr userDrawn="1"/>
        </p:nvSpPr>
        <p:spPr>
          <a:xfrm>
            <a:off x="621724" y="6164522"/>
            <a:ext cx="3054926" cy="230832"/>
          </a:xfrm>
          <a:prstGeom prst="rect">
            <a:avLst/>
          </a:prstGeom>
          <a:noFill/>
        </p:spPr>
        <p:txBody>
          <a:bodyPr wrap="square" rtlCol="0">
            <a:spAutoFit/>
          </a:bodyPr>
          <a:lstStyle/>
          <a:p>
            <a:r>
              <a:rPr lang="en-US" sz="900" dirty="0">
                <a:solidFill>
                  <a:srgbClr val="45665A"/>
                </a:solidFill>
                <a:latin typeface="Tahoma" panose="020B0604030504040204" pitchFamily="34" charset="0"/>
                <a:ea typeface="Tahoma" panose="020B0604030504040204" pitchFamily="34" charset="0"/>
                <a:cs typeface="Tahoma" panose="020B0604030504040204" pitchFamily="34" charset="0"/>
              </a:rPr>
              <a:t>Pioneer  |  Inspire  |  Achieve  |  Collaborate  |  Create</a:t>
            </a:r>
          </a:p>
        </p:txBody>
      </p:sp>
    </p:spTree>
    <p:extLst>
      <p:ext uri="{BB962C8B-B14F-4D97-AF65-F5344CB8AC3E}">
        <p14:creationId xmlns:p14="http://schemas.microsoft.com/office/powerpoint/2010/main" val="73640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Chapter Break">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91C5024D-795A-0D4B-91CB-7C144AB32A0E}"/>
              </a:ext>
            </a:extLst>
          </p:cNvPr>
          <p:cNvPicPr>
            <a:picLocks noChangeAspect="1"/>
          </p:cNvPicPr>
          <p:nvPr userDrawn="1"/>
        </p:nvPicPr>
        <p:blipFill>
          <a:blip r:embed="rId2"/>
          <a:stretch>
            <a:fillRect/>
          </a:stretch>
        </p:blipFill>
        <p:spPr>
          <a:xfrm>
            <a:off x="-78941" y="-46049"/>
            <a:ext cx="12352805" cy="6948453"/>
          </a:xfrm>
          <a:prstGeom prst="rect">
            <a:avLst/>
          </a:prstGeom>
        </p:spPr>
      </p:pic>
      <p:sp>
        <p:nvSpPr>
          <p:cNvPr id="11" name="Oval 10">
            <a:extLst>
              <a:ext uri="{FF2B5EF4-FFF2-40B4-BE49-F238E27FC236}">
                <a16:creationId xmlns:a16="http://schemas.microsoft.com/office/drawing/2014/main" id="{CCAF53D2-C3A1-E74B-A1B9-7EC6112347C7}"/>
              </a:ext>
            </a:extLst>
          </p:cNvPr>
          <p:cNvSpPr/>
          <p:nvPr userDrawn="1"/>
        </p:nvSpPr>
        <p:spPr>
          <a:xfrm>
            <a:off x="10380741" y="5236420"/>
            <a:ext cx="1388046" cy="1388046"/>
          </a:xfrm>
          <a:prstGeom prst="ellipse">
            <a:avLst/>
          </a:prstGeom>
          <a:solidFill>
            <a:srgbClr val="45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E8071C8A-CB13-B644-AC0F-1BE412643C61}"/>
              </a:ext>
            </a:extLst>
          </p:cNvPr>
          <p:cNvPicPr>
            <a:picLocks noChangeAspect="1"/>
          </p:cNvPicPr>
          <p:nvPr userDrawn="1"/>
        </p:nvPicPr>
        <p:blipFill>
          <a:blip r:embed="rId3"/>
          <a:stretch>
            <a:fillRect/>
          </a:stretch>
        </p:blipFill>
        <p:spPr>
          <a:xfrm>
            <a:off x="10727851" y="5540012"/>
            <a:ext cx="705438" cy="780862"/>
          </a:xfrm>
          <a:prstGeom prst="rect">
            <a:avLst/>
          </a:prstGeom>
        </p:spPr>
      </p:pic>
      <p:sp>
        <p:nvSpPr>
          <p:cNvPr id="14" name="Text Placeholder 14">
            <a:extLst>
              <a:ext uri="{FF2B5EF4-FFF2-40B4-BE49-F238E27FC236}">
                <a16:creationId xmlns:a16="http://schemas.microsoft.com/office/drawing/2014/main" id="{B796C8BE-DFEF-F148-A2E6-67FC86296F82}"/>
              </a:ext>
            </a:extLst>
          </p:cNvPr>
          <p:cNvSpPr>
            <a:spLocks noGrp="1"/>
          </p:cNvSpPr>
          <p:nvPr>
            <p:ph type="body" sz="quarter" idx="10" hasCustomPrompt="1"/>
          </p:nvPr>
        </p:nvSpPr>
        <p:spPr>
          <a:xfrm>
            <a:off x="653474" y="670622"/>
            <a:ext cx="4710112" cy="1263433"/>
          </a:xfrm>
          <a:prstGeom prst="rect">
            <a:avLst/>
          </a:prstGeom>
        </p:spPr>
        <p:txBody>
          <a:bodyPr/>
          <a:lstStyle>
            <a:lvl1pPr marL="0">
              <a:buFontTx/>
              <a:buNone/>
              <a:defRPr>
                <a:solidFill>
                  <a:srgbClr val="F6F8F0"/>
                </a:solidFill>
                <a:latin typeface="Times New Roman" panose="02020603050405020304" pitchFamily="18" charset="0"/>
                <a:cs typeface="Times New Roman" panose="02020603050405020304" pitchFamily="18"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Chapter/section title goes here</a:t>
            </a:r>
            <a:endParaRPr lang="en-US" dirty="0"/>
          </a:p>
        </p:txBody>
      </p:sp>
      <p:sp>
        <p:nvSpPr>
          <p:cNvPr id="18" name="Text Placeholder 14">
            <a:extLst>
              <a:ext uri="{FF2B5EF4-FFF2-40B4-BE49-F238E27FC236}">
                <a16:creationId xmlns:a16="http://schemas.microsoft.com/office/drawing/2014/main" id="{753DFA19-2018-954F-B438-327EF8F5A7BB}"/>
              </a:ext>
            </a:extLst>
          </p:cNvPr>
          <p:cNvSpPr>
            <a:spLocks noGrp="1"/>
          </p:cNvSpPr>
          <p:nvPr>
            <p:ph type="body" sz="quarter" idx="11" hasCustomPrompt="1"/>
          </p:nvPr>
        </p:nvSpPr>
        <p:spPr>
          <a:xfrm>
            <a:off x="653474" y="2052089"/>
            <a:ext cx="4710112" cy="1263433"/>
          </a:xfrm>
          <a:prstGeom prst="rect">
            <a:avLst/>
          </a:prstGeom>
        </p:spPr>
        <p:txBody>
          <a:bodyPr/>
          <a:lstStyle>
            <a:lvl1pPr marL="0">
              <a:buFont typeface="Arial" panose="020B0604020202020204" pitchFamily="34" charset="0"/>
              <a:buNone/>
              <a:defRPr sz="1600">
                <a:solidFill>
                  <a:srgbClr val="F6F8F0"/>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Subtitle goes here. Move up if needed</a:t>
            </a:r>
            <a:endParaRPr lang="en-US" dirty="0"/>
          </a:p>
        </p:txBody>
      </p:sp>
      <p:sp>
        <p:nvSpPr>
          <p:cNvPr id="2" name="TextBox 1">
            <a:extLst>
              <a:ext uri="{FF2B5EF4-FFF2-40B4-BE49-F238E27FC236}">
                <a16:creationId xmlns:a16="http://schemas.microsoft.com/office/drawing/2014/main" id="{5061E794-8472-2C40-A5D2-729556C8ED8C}"/>
              </a:ext>
            </a:extLst>
          </p:cNvPr>
          <p:cNvSpPr txBox="1"/>
          <p:nvPr userDrawn="1"/>
        </p:nvSpPr>
        <p:spPr>
          <a:xfrm>
            <a:off x="621724" y="6164522"/>
            <a:ext cx="3054926" cy="230832"/>
          </a:xfrm>
          <a:prstGeom prst="rect">
            <a:avLst/>
          </a:prstGeom>
          <a:noFill/>
        </p:spPr>
        <p:txBody>
          <a:bodyPr wrap="square" rtlCol="0">
            <a:spAutoFit/>
          </a:bodyPr>
          <a:lstStyle/>
          <a:p>
            <a:r>
              <a:rPr lang="en-US" sz="900" dirty="0">
                <a:solidFill>
                  <a:srgbClr val="F6F8F0"/>
                </a:solidFill>
                <a:latin typeface="Tahoma" panose="020B0604030504040204" pitchFamily="34" charset="0"/>
                <a:ea typeface="Tahoma" panose="020B0604030504040204" pitchFamily="34" charset="0"/>
                <a:cs typeface="Tahoma" panose="020B0604030504040204" pitchFamily="34" charset="0"/>
              </a:rPr>
              <a:t>Pioneer  |  Inspire  |  Achieve  |  Collaborate  |  Create</a:t>
            </a:r>
          </a:p>
        </p:txBody>
      </p:sp>
    </p:spTree>
    <p:extLst>
      <p:ext uri="{BB962C8B-B14F-4D97-AF65-F5344CB8AC3E}">
        <p14:creationId xmlns:p14="http://schemas.microsoft.com/office/powerpoint/2010/main" val="414291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hapter Break">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D2A9DB3F-87C2-264D-9365-A41CA5273B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14">
            <a:extLst>
              <a:ext uri="{FF2B5EF4-FFF2-40B4-BE49-F238E27FC236}">
                <a16:creationId xmlns:a16="http://schemas.microsoft.com/office/drawing/2014/main" id="{5EE94400-F067-EA46-B49D-30DA621DF1E4}"/>
              </a:ext>
            </a:extLst>
          </p:cNvPr>
          <p:cNvSpPr>
            <a:spLocks noGrp="1"/>
          </p:cNvSpPr>
          <p:nvPr>
            <p:ph type="body" sz="quarter" idx="10" hasCustomPrompt="1"/>
          </p:nvPr>
        </p:nvSpPr>
        <p:spPr>
          <a:xfrm>
            <a:off x="653474" y="670622"/>
            <a:ext cx="4710112" cy="1263433"/>
          </a:xfrm>
          <a:prstGeom prst="rect">
            <a:avLst/>
          </a:prstGeom>
        </p:spPr>
        <p:txBody>
          <a:bodyPr/>
          <a:lstStyle>
            <a:lvl1pPr marL="0">
              <a:buFontTx/>
              <a:buNone/>
              <a:defRPr>
                <a:solidFill>
                  <a:srgbClr val="45665A"/>
                </a:solidFill>
                <a:latin typeface="Times New Roman" panose="02020603050405020304" pitchFamily="18" charset="0"/>
                <a:cs typeface="Times New Roman" panose="02020603050405020304" pitchFamily="18"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Chapter/section title goes here</a:t>
            </a:r>
            <a:endParaRPr lang="en-US" dirty="0"/>
          </a:p>
        </p:txBody>
      </p:sp>
      <p:sp>
        <p:nvSpPr>
          <p:cNvPr id="11" name="Text Placeholder 14">
            <a:extLst>
              <a:ext uri="{FF2B5EF4-FFF2-40B4-BE49-F238E27FC236}">
                <a16:creationId xmlns:a16="http://schemas.microsoft.com/office/drawing/2014/main" id="{75C18E6A-92C1-3641-A8F6-6917E534911F}"/>
              </a:ext>
            </a:extLst>
          </p:cNvPr>
          <p:cNvSpPr>
            <a:spLocks noGrp="1"/>
          </p:cNvSpPr>
          <p:nvPr>
            <p:ph type="body" sz="quarter" idx="11" hasCustomPrompt="1"/>
          </p:nvPr>
        </p:nvSpPr>
        <p:spPr>
          <a:xfrm>
            <a:off x="653474" y="2052089"/>
            <a:ext cx="4710112" cy="1263433"/>
          </a:xfrm>
          <a:prstGeom prst="rect">
            <a:avLst/>
          </a:prstGeom>
        </p:spPr>
        <p:txBody>
          <a:bodyPr/>
          <a:lstStyle>
            <a:lvl1pPr marL="0">
              <a:buFont typeface="Arial" panose="020B0604020202020204" pitchFamily="34" charset="0"/>
              <a:buNone/>
              <a:defRPr sz="16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Subtitle goes here. Move up if needed</a:t>
            </a:r>
            <a:endParaRPr lang="en-US" dirty="0"/>
          </a:p>
        </p:txBody>
      </p:sp>
      <p:sp>
        <p:nvSpPr>
          <p:cNvPr id="12" name="Oval 11">
            <a:extLst>
              <a:ext uri="{FF2B5EF4-FFF2-40B4-BE49-F238E27FC236}">
                <a16:creationId xmlns:a16="http://schemas.microsoft.com/office/drawing/2014/main" id="{B41A42D6-BA0F-814B-8F6A-0A7414AD2876}"/>
              </a:ext>
            </a:extLst>
          </p:cNvPr>
          <p:cNvSpPr/>
          <p:nvPr userDrawn="1"/>
        </p:nvSpPr>
        <p:spPr>
          <a:xfrm>
            <a:off x="10380741" y="5236420"/>
            <a:ext cx="1388046" cy="1388046"/>
          </a:xfrm>
          <a:prstGeom prst="ellipse">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Logo, company name&#10;&#10;Description automatically generated">
            <a:extLst>
              <a:ext uri="{FF2B5EF4-FFF2-40B4-BE49-F238E27FC236}">
                <a16:creationId xmlns:a16="http://schemas.microsoft.com/office/drawing/2014/main" id="{A937ED23-5DDD-D241-995E-A22631355A25}"/>
              </a:ext>
            </a:extLst>
          </p:cNvPr>
          <p:cNvPicPr>
            <a:picLocks noChangeAspect="1"/>
          </p:cNvPicPr>
          <p:nvPr userDrawn="1"/>
        </p:nvPicPr>
        <p:blipFill>
          <a:blip r:embed="rId3"/>
          <a:stretch>
            <a:fillRect/>
          </a:stretch>
        </p:blipFill>
        <p:spPr>
          <a:xfrm>
            <a:off x="10723921" y="5534823"/>
            <a:ext cx="705072" cy="780457"/>
          </a:xfrm>
          <a:prstGeom prst="rect">
            <a:avLst/>
          </a:prstGeom>
        </p:spPr>
      </p:pic>
      <p:sp>
        <p:nvSpPr>
          <p:cNvPr id="18" name="TextBox 17">
            <a:extLst>
              <a:ext uri="{FF2B5EF4-FFF2-40B4-BE49-F238E27FC236}">
                <a16:creationId xmlns:a16="http://schemas.microsoft.com/office/drawing/2014/main" id="{A5BA6CBD-540C-E348-92F0-23C24E339DCF}"/>
              </a:ext>
            </a:extLst>
          </p:cNvPr>
          <p:cNvSpPr txBox="1"/>
          <p:nvPr userDrawn="1"/>
        </p:nvSpPr>
        <p:spPr>
          <a:xfrm>
            <a:off x="621724" y="6164522"/>
            <a:ext cx="3054926" cy="230832"/>
          </a:xfrm>
          <a:prstGeom prst="rect">
            <a:avLst/>
          </a:prstGeom>
          <a:noFill/>
        </p:spPr>
        <p:txBody>
          <a:bodyPr wrap="square" rtlCol="0">
            <a:spAutoFit/>
          </a:bodyPr>
          <a:lstStyle/>
          <a:p>
            <a:r>
              <a:rPr lang="en-US" sz="900" dirty="0">
                <a:solidFill>
                  <a:srgbClr val="45665A"/>
                </a:solidFill>
                <a:latin typeface="Tahoma" panose="020B0604030504040204" pitchFamily="34" charset="0"/>
                <a:ea typeface="Tahoma" panose="020B0604030504040204" pitchFamily="34" charset="0"/>
                <a:cs typeface="Tahoma" panose="020B0604030504040204" pitchFamily="34" charset="0"/>
              </a:rPr>
              <a:t>Pioneer  |  Inspire  |  Achieve  |  Collaborate  |  Create</a:t>
            </a:r>
          </a:p>
        </p:txBody>
      </p:sp>
    </p:spTree>
    <p:extLst>
      <p:ext uri="{BB962C8B-B14F-4D97-AF65-F5344CB8AC3E}">
        <p14:creationId xmlns:p14="http://schemas.microsoft.com/office/powerpoint/2010/main" val="364255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E8190-09E3-4843-8ADA-6EB104CE402E}"/>
              </a:ext>
            </a:extLst>
          </p:cNvPr>
          <p:cNvSpPr/>
          <p:nvPr userDrawn="1"/>
        </p:nvSpPr>
        <p:spPr>
          <a:xfrm>
            <a:off x="0" y="0"/>
            <a:ext cx="12192000" cy="6858000"/>
          </a:xfrm>
          <a:prstGeom prst="rect">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1A42D6-BA0F-814B-8F6A-0A7414AD2876}"/>
              </a:ext>
            </a:extLst>
          </p:cNvPr>
          <p:cNvSpPr/>
          <p:nvPr userDrawn="1"/>
        </p:nvSpPr>
        <p:spPr>
          <a:xfrm>
            <a:off x="10380741" y="5236420"/>
            <a:ext cx="1388046" cy="1388046"/>
          </a:xfrm>
          <a:prstGeom prst="ellipse">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Logo, company name&#10;&#10;Description automatically generated">
            <a:extLst>
              <a:ext uri="{FF2B5EF4-FFF2-40B4-BE49-F238E27FC236}">
                <a16:creationId xmlns:a16="http://schemas.microsoft.com/office/drawing/2014/main" id="{A937ED23-5DDD-D241-995E-A22631355A25}"/>
              </a:ext>
            </a:extLst>
          </p:cNvPr>
          <p:cNvPicPr>
            <a:picLocks noChangeAspect="1"/>
          </p:cNvPicPr>
          <p:nvPr userDrawn="1"/>
        </p:nvPicPr>
        <p:blipFill>
          <a:blip r:embed="rId2"/>
          <a:stretch>
            <a:fillRect/>
          </a:stretch>
        </p:blipFill>
        <p:spPr>
          <a:xfrm>
            <a:off x="10723921" y="5534823"/>
            <a:ext cx="705072" cy="780457"/>
          </a:xfrm>
          <a:prstGeom prst="rect">
            <a:avLst/>
          </a:prstGeom>
        </p:spPr>
      </p:pic>
      <p:sp>
        <p:nvSpPr>
          <p:cNvPr id="9" name="Text Placeholder 14">
            <a:extLst>
              <a:ext uri="{FF2B5EF4-FFF2-40B4-BE49-F238E27FC236}">
                <a16:creationId xmlns:a16="http://schemas.microsoft.com/office/drawing/2014/main" id="{2AC6D4F3-E48D-7846-B9DF-347C1B101B86}"/>
              </a:ext>
            </a:extLst>
          </p:cNvPr>
          <p:cNvSpPr>
            <a:spLocks noGrp="1"/>
          </p:cNvSpPr>
          <p:nvPr>
            <p:ph type="body" sz="quarter" idx="12" hasCustomPrompt="1"/>
          </p:nvPr>
        </p:nvSpPr>
        <p:spPr>
          <a:xfrm>
            <a:off x="653475" y="670622"/>
            <a:ext cx="4710112" cy="736063"/>
          </a:xfrm>
          <a:prstGeom prst="rect">
            <a:avLst/>
          </a:prstGeom>
        </p:spPr>
        <p:txBody>
          <a:bodyPr/>
          <a:lstStyle>
            <a:lvl1pPr marL="0">
              <a:buFontTx/>
              <a:buNone/>
              <a:defRPr sz="2400">
                <a:solidFill>
                  <a:srgbClr val="45665A"/>
                </a:solidFill>
                <a:latin typeface="Times New Roman" panose="02020603050405020304" pitchFamily="18" charset="0"/>
                <a:cs typeface="Times New Roman" panose="02020603050405020304" pitchFamily="18"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Slide title/Subheading</a:t>
            </a:r>
            <a:endParaRPr lang="en-US" dirty="0"/>
          </a:p>
        </p:txBody>
      </p:sp>
      <p:sp>
        <p:nvSpPr>
          <p:cNvPr id="13" name="Text Placeholder 14">
            <a:extLst>
              <a:ext uri="{FF2B5EF4-FFF2-40B4-BE49-F238E27FC236}">
                <a16:creationId xmlns:a16="http://schemas.microsoft.com/office/drawing/2014/main" id="{13CA80A1-5741-F040-B3BA-2D24D64FE277}"/>
              </a:ext>
            </a:extLst>
          </p:cNvPr>
          <p:cNvSpPr>
            <a:spLocks noGrp="1"/>
          </p:cNvSpPr>
          <p:nvPr>
            <p:ph type="body" sz="quarter" idx="13" hasCustomPrompt="1"/>
          </p:nvPr>
        </p:nvSpPr>
        <p:spPr>
          <a:xfrm>
            <a:off x="653474" y="1546647"/>
            <a:ext cx="9384095" cy="4155229"/>
          </a:xfrm>
          <a:prstGeom prst="rect">
            <a:avLst/>
          </a:prstGeom>
        </p:spPr>
        <p:txBody>
          <a:bodyPr numCol="2" spcCol="720000"/>
          <a:lstStyle>
            <a:lvl1pPr marL="0">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 </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2-column split</a:t>
            </a:r>
            <a:endParaRPr lang="en-US" dirty="0"/>
          </a:p>
        </p:txBody>
      </p:sp>
      <p:sp>
        <p:nvSpPr>
          <p:cNvPr id="16" name="TextBox 15">
            <a:extLst>
              <a:ext uri="{FF2B5EF4-FFF2-40B4-BE49-F238E27FC236}">
                <a16:creationId xmlns:a16="http://schemas.microsoft.com/office/drawing/2014/main" id="{A40C9541-56C7-9041-A00A-17EFF5C699BA}"/>
              </a:ext>
            </a:extLst>
          </p:cNvPr>
          <p:cNvSpPr txBox="1"/>
          <p:nvPr userDrawn="1"/>
        </p:nvSpPr>
        <p:spPr>
          <a:xfrm>
            <a:off x="621724" y="6164522"/>
            <a:ext cx="3054926" cy="230832"/>
          </a:xfrm>
          <a:prstGeom prst="rect">
            <a:avLst/>
          </a:prstGeom>
          <a:noFill/>
        </p:spPr>
        <p:txBody>
          <a:bodyPr wrap="square" rtlCol="0">
            <a:spAutoFit/>
          </a:bodyPr>
          <a:lstStyle/>
          <a:p>
            <a:r>
              <a:rPr lang="en-US" sz="900" dirty="0">
                <a:solidFill>
                  <a:srgbClr val="45665A"/>
                </a:solidFill>
                <a:latin typeface="Tahoma" panose="020B0604030504040204" pitchFamily="34" charset="0"/>
                <a:ea typeface="Tahoma" panose="020B0604030504040204" pitchFamily="34" charset="0"/>
                <a:cs typeface="Tahoma" panose="020B0604030504040204" pitchFamily="34" charset="0"/>
              </a:rPr>
              <a:t>Pioneer  |  Inspire  |  Achieve  |  Collaborate  |  Create</a:t>
            </a:r>
          </a:p>
        </p:txBody>
      </p:sp>
    </p:spTree>
    <p:extLst>
      <p:ext uri="{BB962C8B-B14F-4D97-AF65-F5344CB8AC3E}">
        <p14:creationId xmlns:p14="http://schemas.microsoft.com/office/powerpoint/2010/main" val="304384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E8190-09E3-4843-8ADA-6EB104CE402E}"/>
              </a:ext>
            </a:extLst>
          </p:cNvPr>
          <p:cNvSpPr/>
          <p:nvPr userDrawn="1"/>
        </p:nvSpPr>
        <p:spPr>
          <a:xfrm>
            <a:off x="0" y="0"/>
            <a:ext cx="12192000" cy="6858000"/>
          </a:xfrm>
          <a:prstGeom prst="rect">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075CC74-AD3D-AB49-B165-6B4A36FFC823}"/>
              </a:ext>
            </a:extLst>
          </p:cNvPr>
          <p:cNvSpPr>
            <a:spLocks noGrp="1"/>
          </p:cNvSpPr>
          <p:nvPr>
            <p:ph type="pic" sz="quarter" idx="14" hasCustomPrompt="1"/>
          </p:nvPr>
        </p:nvSpPr>
        <p:spPr>
          <a:xfrm>
            <a:off x="6096001" y="0"/>
            <a:ext cx="6096000" cy="6858000"/>
          </a:xfrm>
          <a:prstGeom prst="rect">
            <a:avLst/>
          </a:prstGeom>
        </p:spPr>
        <p:txBody>
          <a:bodyPr/>
          <a:lstStyle/>
          <a:p>
            <a:r>
              <a:rPr lang="en-US" dirty="0"/>
              <a:t>Insert picture here</a:t>
            </a:r>
          </a:p>
        </p:txBody>
      </p:sp>
      <p:sp>
        <p:nvSpPr>
          <p:cNvPr id="15" name="Text Placeholder 14">
            <a:extLst>
              <a:ext uri="{FF2B5EF4-FFF2-40B4-BE49-F238E27FC236}">
                <a16:creationId xmlns:a16="http://schemas.microsoft.com/office/drawing/2014/main" id="{0827BB79-0196-AF4B-8A7E-0E8AE86E2DB1}"/>
              </a:ext>
            </a:extLst>
          </p:cNvPr>
          <p:cNvSpPr>
            <a:spLocks noGrp="1"/>
          </p:cNvSpPr>
          <p:nvPr>
            <p:ph type="body" sz="quarter" idx="12" hasCustomPrompt="1"/>
          </p:nvPr>
        </p:nvSpPr>
        <p:spPr>
          <a:xfrm>
            <a:off x="653475" y="670622"/>
            <a:ext cx="4710112" cy="736063"/>
          </a:xfrm>
          <a:prstGeom prst="rect">
            <a:avLst/>
          </a:prstGeom>
        </p:spPr>
        <p:txBody>
          <a:bodyPr/>
          <a:lstStyle>
            <a:lvl1pPr marL="0">
              <a:buFontTx/>
              <a:buNone/>
              <a:defRPr sz="2400">
                <a:solidFill>
                  <a:srgbClr val="45665A"/>
                </a:solidFill>
                <a:latin typeface="Times New Roman" panose="02020603050405020304" pitchFamily="18" charset="0"/>
                <a:cs typeface="Times New Roman" panose="02020603050405020304" pitchFamily="18"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Slide title/Subheading</a:t>
            </a:r>
            <a:endParaRPr lang="en-US" dirty="0"/>
          </a:p>
        </p:txBody>
      </p:sp>
      <p:sp>
        <p:nvSpPr>
          <p:cNvPr id="16" name="Text Placeholder 14">
            <a:extLst>
              <a:ext uri="{FF2B5EF4-FFF2-40B4-BE49-F238E27FC236}">
                <a16:creationId xmlns:a16="http://schemas.microsoft.com/office/drawing/2014/main" id="{0B342E0F-3EF7-2343-8D99-2A98AF6F2C7C}"/>
              </a:ext>
            </a:extLst>
          </p:cNvPr>
          <p:cNvSpPr>
            <a:spLocks noGrp="1"/>
          </p:cNvSpPr>
          <p:nvPr>
            <p:ph type="body" sz="quarter" idx="13" hasCustomPrompt="1"/>
          </p:nvPr>
        </p:nvSpPr>
        <p:spPr>
          <a:xfrm>
            <a:off x="653475" y="1546647"/>
            <a:ext cx="4710112" cy="4295353"/>
          </a:xfrm>
          <a:prstGeom prst="rect">
            <a:avLst/>
          </a:prstGeom>
        </p:spPr>
        <p:txBody>
          <a:bodyPr numCol="1" spcCol="720000"/>
          <a:lstStyle>
            <a:lvl1pPr marL="0">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sp>
        <p:nvSpPr>
          <p:cNvPr id="18" name="Oval 17">
            <a:extLst>
              <a:ext uri="{FF2B5EF4-FFF2-40B4-BE49-F238E27FC236}">
                <a16:creationId xmlns:a16="http://schemas.microsoft.com/office/drawing/2014/main" id="{96C1A597-373F-E24A-974F-17EDCC656FDB}"/>
              </a:ext>
            </a:extLst>
          </p:cNvPr>
          <p:cNvSpPr/>
          <p:nvPr userDrawn="1"/>
        </p:nvSpPr>
        <p:spPr>
          <a:xfrm>
            <a:off x="10380741" y="5236420"/>
            <a:ext cx="1388046" cy="1388046"/>
          </a:xfrm>
          <a:prstGeom prst="ellipse">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Logo, company name&#10;&#10;Description automatically generated">
            <a:extLst>
              <a:ext uri="{FF2B5EF4-FFF2-40B4-BE49-F238E27FC236}">
                <a16:creationId xmlns:a16="http://schemas.microsoft.com/office/drawing/2014/main" id="{52389868-86C7-0246-BFE5-4D05F35727D0}"/>
              </a:ext>
            </a:extLst>
          </p:cNvPr>
          <p:cNvPicPr>
            <a:picLocks noChangeAspect="1"/>
          </p:cNvPicPr>
          <p:nvPr userDrawn="1"/>
        </p:nvPicPr>
        <p:blipFill>
          <a:blip r:embed="rId2"/>
          <a:stretch>
            <a:fillRect/>
          </a:stretch>
        </p:blipFill>
        <p:spPr>
          <a:xfrm>
            <a:off x="10723921" y="5534823"/>
            <a:ext cx="705072" cy="780457"/>
          </a:xfrm>
          <a:prstGeom prst="rect">
            <a:avLst/>
          </a:prstGeom>
        </p:spPr>
      </p:pic>
      <p:sp>
        <p:nvSpPr>
          <p:cNvPr id="20" name="TextBox 19">
            <a:extLst>
              <a:ext uri="{FF2B5EF4-FFF2-40B4-BE49-F238E27FC236}">
                <a16:creationId xmlns:a16="http://schemas.microsoft.com/office/drawing/2014/main" id="{A1F5D18A-14FE-B646-B7DF-46B0A778713A}"/>
              </a:ext>
            </a:extLst>
          </p:cNvPr>
          <p:cNvSpPr txBox="1"/>
          <p:nvPr userDrawn="1"/>
        </p:nvSpPr>
        <p:spPr>
          <a:xfrm>
            <a:off x="621724" y="6164522"/>
            <a:ext cx="3054926" cy="230832"/>
          </a:xfrm>
          <a:prstGeom prst="rect">
            <a:avLst/>
          </a:prstGeom>
          <a:noFill/>
        </p:spPr>
        <p:txBody>
          <a:bodyPr wrap="square" rtlCol="0">
            <a:spAutoFit/>
          </a:bodyPr>
          <a:lstStyle/>
          <a:p>
            <a:r>
              <a:rPr lang="en-US" sz="900" dirty="0">
                <a:solidFill>
                  <a:srgbClr val="45665A"/>
                </a:solidFill>
                <a:latin typeface="Tahoma" panose="020B0604030504040204" pitchFamily="34" charset="0"/>
                <a:ea typeface="Tahoma" panose="020B0604030504040204" pitchFamily="34" charset="0"/>
                <a:cs typeface="Tahoma" panose="020B0604030504040204" pitchFamily="34" charset="0"/>
              </a:rPr>
              <a:t>Pioneer  |  Inspire  |  Achieve  |  Collaborate  |  Create</a:t>
            </a:r>
          </a:p>
        </p:txBody>
      </p:sp>
    </p:spTree>
    <p:extLst>
      <p:ext uri="{BB962C8B-B14F-4D97-AF65-F5344CB8AC3E}">
        <p14:creationId xmlns:p14="http://schemas.microsoft.com/office/powerpoint/2010/main" val="344260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4-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E8190-09E3-4843-8ADA-6EB104CE402E}"/>
              </a:ext>
            </a:extLst>
          </p:cNvPr>
          <p:cNvSpPr/>
          <p:nvPr userDrawn="1"/>
        </p:nvSpPr>
        <p:spPr>
          <a:xfrm>
            <a:off x="0" y="0"/>
            <a:ext cx="12192000" cy="6858000"/>
          </a:xfrm>
          <a:prstGeom prst="rect">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3">
            <a:extLst>
              <a:ext uri="{FF2B5EF4-FFF2-40B4-BE49-F238E27FC236}">
                <a16:creationId xmlns:a16="http://schemas.microsoft.com/office/drawing/2014/main" id="{80E29C42-904D-3245-81DF-F032F0471F15}"/>
              </a:ext>
            </a:extLst>
          </p:cNvPr>
          <p:cNvSpPr>
            <a:spLocks noGrp="1"/>
          </p:cNvSpPr>
          <p:nvPr>
            <p:ph type="pic" sz="quarter" idx="16" hasCustomPrompt="1"/>
          </p:nvPr>
        </p:nvSpPr>
        <p:spPr>
          <a:xfrm>
            <a:off x="9232900" y="3486150"/>
            <a:ext cx="2965450" cy="3378200"/>
          </a:xfrm>
          <a:prstGeom prst="rect">
            <a:avLst/>
          </a:prstGeom>
        </p:spPr>
        <p:txBody>
          <a:bodyPr/>
          <a:lstStyle/>
          <a:p>
            <a:r>
              <a:rPr lang="en-US" dirty="0"/>
              <a:t>Insert picture here</a:t>
            </a:r>
          </a:p>
        </p:txBody>
      </p:sp>
      <p:sp>
        <p:nvSpPr>
          <p:cNvPr id="15" name="Text Placeholder 14">
            <a:extLst>
              <a:ext uri="{FF2B5EF4-FFF2-40B4-BE49-F238E27FC236}">
                <a16:creationId xmlns:a16="http://schemas.microsoft.com/office/drawing/2014/main" id="{0827BB79-0196-AF4B-8A7E-0E8AE86E2DB1}"/>
              </a:ext>
            </a:extLst>
          </p:cNvPr>
          <p:cNvSpPr>
            <a:spLocks noGrp="1"/>
          </p:cNvSpPr>
          <p:nvPr>
            <p:ph type="body" sz="quarter" idx="12" hasCustomPrompt="1"/>
          </p:nvPr>
        </p:nvSpPr>
        <p:spPr>
          <a:xfrm>
            <a:off x="653475" y="670622"/>
            <a:ext cx="4710112" cy="736063"/>
          </a:xfrm>
          <a:prstGeom prst="rect">
            <a:avLst/>
          </a:prstGeom>
        </p:spPr>
        <p:txBody>
          <a:bodyPr/>
          <a:lstStyle>
            <a:lvl1pPr marL="0">
              <a:buFontTx/>
              <a:buNone/>
              <a:defRPr sz="2400">
                <a:solidFill>
                  <a:srgbClr val="45665A"/>
                </a:solidFill>
                <a:latin typeface="Times New Roman" panose="02020603050405020304" pitchFamily="18" charset="0"/>
                <a:cs typeface="Times New Roman" panose="02020603050405020304" pitchFamily="18"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Slide title/Subheading</a:t>
            </a:r>
            <a:endParaRPr lang="en-US" dirty="0"/>
          </a:p>
        </p:txBody>
      </p:sp>
      <p:sp>
        <p:nvSpPr>
          <p:cNvPr id="16" name="Text Placeholder 14">
            <a:extLst>
              <a:ext uri="{FF2B5EF4-FFF2-40B4-BE49-F238E27FC236}">
                <a16:creationId xmlns:a16="http://schemas.microsoft.com/office/drawing/2014/main" id="{0B342E0F-3EF7-2343-8D99-2A98AF6F2C7C}"/>
              </a:ext>
            </a:extLst>
          </p:cNvPr>
          <p:cNvSpPr>
            <a:spLocks noGrp="1"/>
          </p:cNvSpPr>
          <p:nvPr>
            <p:ph type="body" sz="quarter" idx="13" hasCustomPrompt="1"/>
          </p:nvPr>
        </p:nvSpPr>
        <p:spPr>
          <a:xfrm>
            <a:off x="653475" y="1546647"/>
            <a:ext cx="4710112" cy="4225503"/>
          </a:xfrm>
          <a:prstGeom prst="rect">
            <a:avLst/>
          </a:prstGeom>
        </p:spPr>
        <p:txBody>
          <a:bodyPr numCol="1" spcCol="720000"/>
          <a:lstStyle>
            <a:lvl1pPr marL="0">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sp>
        <p:nvSpPr>
          <p:cNvPr id="8" name="Picture Placeholder 3">
            <a:extLst>
              <a:ext uri="{FF2B5EF4-FFF2-40B4-BE49-F238E27FC236}">
                <a16:creationId xmlns:a16="http://schemas.microsoft.com/office/drawing/2014/main" id="{B17EF1B0-84D2-D84D-B8A5-030140A65D01}"/>
              </a:ext>
            </a:extLst>
          </p:cNvPr>
          <p:cNvSpPr>
            <a:spLocks noGrp="1"/>
          </p:cNvSpPr>
          <p:nvPr>
            <p:ph type="pic" sz="quarter" idx="15" hasCustomPrompt="1"/>
          </p:nvPr>
        </p:nvSpPr>
        <p:spPr>
          <a:xfrm>
            <a:off x="6096001" y="3486150"/>
            <a:ext cx="3016249" cy="3378200"/>
          </a:xfrm>
          <a:prstGeom prst="rect">
            <a:avLst/>
          </a:prstGeom>
        </p:spPr>
        <p:txBody>
          <a:bodyPr/>
          <a:lstStyle/>
          <a:p>
            <a:r>
              <a:rPr lang="en-US" dirty="0"/>
              <a:t>Insert picture here</a:t>
            </a:r>
          </a:p>
        </p:txBody>
      </p:sp>
      <p:sp>
        <p:nvSpPr>
          <p:cNvPr id="10" name="Picture Placeholder 3">
            <a:extLst>
              <a:ext uri="{FF2B5EF4-FFF2-40B4-BE49-F238E27FC236}">
                <a16:creationId xmlns:a16="http://schemas.microsoft.com/office/drawing/2014/main" id="{9C2582D0-9E22-4B45-8768-4C4D9BD8BE01}"/>
              </a:ext>
            </a:extLst>
          </p:cNvPr>
          <p:cNvSpPr>
            <a:spLocks noGrp="1"/>
          </p:cNvSpPr>
          <p:nvPr>
            <p:ph type="pic" sz="quarter" idx="17" hasCustomPrompt="1"/>
          </p:nvPr>
        </p:nvSpPr>
        <p:spPr>
          <a:xfrm>
            <a:off x="9232900" y="-6350"/>
            <a:ext cx="2965450" cy="3378200"/>
          </a:xfrm>
          <a:prstGeom prst="rect">
            <a:avLst/>
          </a:prstGeom>
        </p:spPr>
        <p:txBody>
          <a:bodyPr/>
          <a:lstStyle/>
          <a:p>
            <a:r>
              <a:rPr lang="en-US" dirty="0"/>
              <a:t>Insert picture here</a:t>
            </a:r>
          </a:p>
        </p:txBody>
      </p:sp>
      <p:sp>
        <p:nvSpPr>
          <p:cNvPr id="11" name="Picture Placeholder 3">
            <a:extLst>
              <a:ext uri="{FF2B5EF4-FFF2-40B4-BE49-F238E27FC236}">
                <a16:creationId xmlns:a16="http://schemas.microsoft.com/office/drawing/2014/main" id="{0FF560B5-6195-BE41-81E3-3961FE45EDB3}"/>
              </a:ext>
            </a:extLst>
          </p:cNvPr>
          <p:cNvSpPr>
            <a:spLocks noGrp="1"/>
          </p:cNvSpPr>
          <p:nvPr>
            <p:ph type="pic" sz="quarter" idx="18" hasCustomPrompt="1"/>
          </p:nvPr>
        </p:nvSpPr>
        <p:spPr>
          <a:xfrm>
            <a:off x="6096001" y="-6350"/>
            <a:ext cx="3016249" cy="3378200"/>
          </a:xfrm>
          <a:prstGeom prst="rect">
            <a:avLst/>
          </a:prstGeom>
        </p:spPr>
        <p:txBody>
          <a:bodyPr/>
          <a:lstStyle/>
          <a:p>
            <a:r>
              <a:rPr lang="en-US" dirty="0"/>
              <a:t>Insert picture here</a:t>
            </a:r>
          </a:p>
        </p:txBody>
      </p:sp>
      <p:sp>
        <p:nvSpPr>
          <p:cNvPr id="12" name="TextBox 11">
            <a:extLst>
              <a:ext uri="{FF2B5EF4-FFF2-40B4-BE49-F238E27FC236}">
                <a16:creationId xmlns:a16="http://schemas.microsoft.com/office/drawing/2014/main" id="{FB66E751-A94E-DC4B-AE8C-46E865C7A116}"/>
              </a:ext>
            </a:extLst>
          </p:cNvPr>
          <p:cNvSpPr txBox="1"/>
          <p:nvPr userDrawn="1"/>
        </p:nvSpPr>
        <p:spPr>
          <a:xfrm>
            <a:off x="621724" y="6164522"/>
            <a:ext cx="3054926" cy="230832"/>
          </a:xfrm>
          <a:prstGeom prst="rect">
            <a:avLst/>
          </a:prstGeom>
          <a:noFill/>
        </p:spPr>
        <p:txBody>
          <a:bodyPr wrap="square" rtlCol="0">
            <a:spAutoFit/>
          </a:bodyPr>
          <a:lstStyle/>
          <a:p>
            <a:r>
              <a:rPr lang="en-US" sz="900" dirty="0">
                <a:solidFill>
                  <a:srgbClr val="45665A"/>
                </a:solidFill>
                <a:latin typeface="Tahoma" panose="020B0604030504040204" pitchFamily="34" charset="0"/>
                <a:ea typeface="Tahoma" panose="020B0604030504040204" pitchFamily="34" charset="0"/>
                <a:cs typeface="Tahoma" panose="020B0604030504040204" pitchFamily="34" charset="0"/>
              </a:rPr>
              <a:t>Pioneer  |  Inspire  |  Achieve  |  Collaborate  |  Create</a:t>
            </a:r>
          </a:p>
        </p:txBody>
      </p:sp>
    </p:spTree>
    <p:extLst>
      <p:ext uri="{BB962C8B-B14F-4D97-AF65-F5344CB8AC3E}">
        <p14:creationId xmlns:p14="http://schemas.microsoft.com/office/powerpoint/2010/main" val="183081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474EBB-6A39-574B-A370-09285FD6DC88}"/>
              </a:ext>
            </a:extLst>
          </p:cNvPr>
          <p:cNvSpPr/>
          <p:nvPr userDrawn="1"/>
        </p:nvSpPr>
        <p:spPr>
          <a:xfrm>
            <a:off x="0" y="0"/>
            <a:ext cx="12192000" cy="6858000"/>
          </a:xfrm>
          <a:prstGeom prst="rect">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DEB8460F-9373-EC48-9E8A-878BC8847BEB}"/>
              </a:ext>
            </a:extLst>
          </p:cNvPr>
          <p:cNvSpPr>
            <a:spLocks noGrp="1"/>
          </p:cNvSpPr>
          <p:nvPr>
            <p:ph type="pic" sz="quarter" idx="14" hasCustomPrompt="1"/>
          </p:nvPr>
        </p:nvSpPr>
        <p:spPr>
          <a:xfrm>
            <a:off x="0" y="0"/>
            <a:ext cx="6096000" cy="6858000"/>
          </a:xfrm>
          <a:prstGeom prst="rect">
            <a:avLst/>
          </a:prstGeom>
        </p:spPr>
        <p:txBody>
          <a:bodyPr/>
          <a:lstStyle/>
          <a:p>
            <a:r>
              <a:rPr lang="en-US" dirty="0"/>
              <a:t>Insert picture here</a:t>
            </a:r>
          </a:p>
        </p:txBody>
      </p:sp>
      <p:sp>
        <p:nvSpPr>
          <p:cNvPr id="18" name="Text Placeholder 14">
            <a:extLst>
              <a:ext uri="{FF2B5EF4-FFF2-40B4-BE49-F238E27FC236}">
                <a16:creationId xmlns:a16="http://schemas.microsoft.com/office/drawing/2014/main" id="{BF2C28DD-1E56-7940-8FB7-84AF3211166B}"/>
              </a:ext>
            </a:extLst>
          </p:cNvPr>
          <p:cNvSpPr>
            <a:spLocks noGrp="1"/>
          </p:cNvSpPr>
          <p:nvPr>
            <p:ph type="body" sz="quarter" idx="12" hasCustomPrompt="1"/>
          </p:nvPr>
        </p:nvSpPr>
        <p:spPr>
          <a:xfrm>
            <a:off x="6788944" y="670622"/>
            <a:ext cx="4710112" cy="736063"/>
          </a:xfrm>
          <a:prstGeom prst="rect">
            <a:avLst/>
          </a:prstGeom>
        </p:spPr>
        <p:txBody>
          <a:bodyPr/>
          <a:lstStyle>
            <a:lvl1pPr marL="0">
              <a:buFontTx/>
              <a:buNone/>
              <a:defRPr sz="2400">
                <a:solidFill>
                  <a:srgbClr val="45665A"/>
                </a:solidFill>
                <a:latin typeface="Times New Roman" panose="02020603050405020304" pitchFamily="18" charset="0"/>
                <a:cs typeface="Times New Roman" panose="02020603050405020304" pitchFamily="18"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Slide title/Subheading</a:t>
            </a:r>
            <a:endParaRPr lang="en-US" dirty="0"/>
          </a:p>
        </p:txBody>
      </p:sp>
      <p:sp>
        <p:nvSpPr>
          <p:cNvPr id="19" name="Text Placeholder 14">
            <a:extLst>
              <a:ext uri="{FF2B5EF4-FFF2-40B4-BE49-F238E27FC236}">
                <a16:creationId xmlns:a16="http://schemas.microsoft.com/office/drawing/2014/main" id="{19BA161A-EFA7-3D49-9439-50F1AAE17555}"/>
              </a:ext>
            </a:extLst>
          </p:cNvPr>
          <p:cNvSpPr>
            <a:spLocks noGrp="1"/>
          </p:cNvSpPr>
          <p:nvPr>
            <p:ph type="body" sz="quarter" idx="13" hasCustomPrompt="1"/>
          </p:nvPr>
        </p:nvSpPr>
        <p:spPr>
          <a:xfrm>
            <a:off x="6788944" y="1546647"/>
            <a:ext cx="4710112" cy="4257253"/>
          </a:xfrm>
          <a:prstGeom prst="rect">
            <a:avLst/>
          </a:prstGeom>
        </p:spPr>
        <p:txBody>
          <a:bodyPr numCol="1" spcCol="720000"/>
          <a:lstStyle>
            <a:lvl1pPr marL="0">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sp>
        <p:nvSpPr>
          <p:cNvPr id="20" name="Oval 19">
            <a:extLst>
              <a:ext uri="{FF2B5EF4-FFF2-40B4-BE49-F238E27FC236}">
                <a16:creationId xmlns:a16="http://schemas.microsoft.com/office/drawing/2014/main" id="{577CE18B-C038-5049-B59E-F322F316D408}"/>
              </a:ext>
            </a:extLst>
          </p:cNvPr>
          <p:cNvSpPr/>
          <p:nvPr userDrawn="1"/>
        </p:nvSpPr>
        <p:spPr>
          <a:xfrm>
            <a:off x="10380741" y="5236420"/>
            <a:ext cx="1388046" cy="1388046"/>
          </a:xfrm>
          <a:prstGeom prst="ellipse">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Logo, company name&#10;&#10;Description automatically generated">
            <a:extLst>
              <a:ext uri="{FF2B5EF4-FFF2-40B4-BE49-F238E27FC236}">
                <a16:creationId xmlns:a16="http://schemas.microsoft.com/office/drawing/2014/main" id="{764FF7F2-D248-3749-8293-141FA801FABA}"/>
              </a:ext>
            </a:extLst>
          </p:cNvPr>
          <p:cNvPicPr>
            <a:picLocks noChangeAspect="1"/>
          </p:cNvPicPr>
          <p:nvPr userDrawn="1"/>
        </p:nvPicPr>
        <p:blipFill>
          <a:blip r:embed="rId2"/>
          <a:stretch>
            <a:fillRect/>
          </a:stretch>
        </p:blipFill>
        <p:spPr>
          <a:xfrm>
            <a:off x="10723921" y="5534823"/>
            <a:ext cx="705072" cy="780457"/>
          </a:xfrm>
          <a:prstGeom prst="rect">
            <a:avLst/>
          </a:prstGeom>
        </p:spPr>
      </p:pic>
      <p:sp>
        <p:nvSpPr>
          <p:cNvPr id="22" name="TextBox 21">
            <a:extLst>
              <a:ext uri="{FF2B5EF4-FFF2-40B4-BE49-F238E27FC236}">
                <a16:creationId xmlns:a16="http://schemas.microsoft.com/office/drawing/2014/main" id="{6411E941-6806-2045-A105-47994CB36A3F}"/>
              </a:ext>
            </a:extLst>
          </p:cNvPr>
          <p:cNvSpPr txBox="1"/>
          <p:nvPr userDrawn="1"/>
        </p:nvSpPr>
        <p:spPr>
          <a:xfrm>
            <a:off x="6710907" y="6164522"/>
            <a:ext cx="3054926" cy="230832"/>
          </a:xfrm>
          <a:prstGeom prst="rect">
            <a:avLst/>
          </a:prstGeom>
          <a:noFill/>
        </p:spPr>
        <p:txBody>
          <a:bodyPr wrap="square" rtlCol="0">
            <a:spAutoFit/>
          </a:bodyPr>
          <a:lstStyle/>
          <a:p>
            <a:r>
              <a:rPr lang="en-US" sz="900" dirty="0">
                <a:solidFill>
                  <a:srgbClr val="45665A"/>
                </a:solidFill>
                <a:latin typeface="Tahoma" panose="020B0604030504040204" pitchFamily="34" charset="0"/>
                <a:ea typeface="Tahoma" panose="020B0604030504040204" pitchFamily="34" charset="0"/>
                <a:cs typeface="Tahoma" panose="020B0604030504040204" pitchFamily="34" charset="0"/>
              </a:rPr>
              <a:t>Pioneer  |  Inspire  |  Achieve  |  Collaborate  |  Create</a:t>
            </a:r>
          </a:p>
        </p:txBody>
      </p:sp>
    </p:spTree>
    <p:extLst>
      <p:ext uri="{BB962C8B-B14F-4D97-AF65-F5344CB8AC3E}">
        <p14:creationId xmlns:p14="http://schemas.microsoft.com/office/powerpoint/2010/main" val="344167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amp; 4-Im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E8190-09E3-4843-8ADA-6EB104CE402E}"/>
              </a:ext>
            </a:extLst>
          </p:cNvPr>
          <p:cNvSpPr/>
          <p:nvPr userDrawn="1"/>
        </p:nvSpPr>
        <p:spPr>
          <a:xfrm>
            <a:off x="0" y="0"/>
            <a:ext cx="12192000" cy="6858000"/>
          </a:xfrm>
          <a:prstGeom prst="rect">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3">
            <a:extLst>
              <a:ext uri="{FF2B5EF4-FFF2-40B4-BE49-F238E27FC236}">
                <a16:creationId xmlns:a16="http://schemas.microsoft.com/office/drawing/2014/main" id="{80E29C42-904D-3245-81DF-F032F0471F15}"/>
              </a:ext>
            </a:extLst>
          </p:cNvPr>
          <p:cNvSpPr>
            <a:spLocks noGrp="1"/>
          </p:cNvSpPr>
          <p:nvPr>
            <p:ph type="pic" sz="quarter" idx="16" hasCustomPrompt="1"/>
          </p:nvPr>
        </p:nvSpPr>
        <p:spPr>
          <a:xfrm>
            <a:off x="3130550" y="3486150"/>
            <a:ext cx="2965450" cy="3378200"/>
          </a:xfrm>
          <a:prstGeom prst="rect">
            <a:avLst/>
          </a:prstGeom>
        </p:spPr>
        <p:txBody>
          <a:bodyPr/>
          <a:lstStyle/>
          <a:p>
            <a:r>
              <a:rPr lang="en-US" dirty="0"/>
              <a:t>Insert picture here</a:t>
            </a:r>
          </a:p>
        </p:txBody>
      </p:sp>
      <p:sp>
        <p:nvSpPr>
          <p:cNvPr id="8" name="Picture Placeholder 3">
            <a:extLst>
              <a:ext uri="{FF2B5EF4-FFF2-40B4-BE49-F238E27FC236}">
                <a16:creationId xmlns:a16="http://schemas.microsoft.com/office/drawing/2014/main" id="{B17EF1B0-84D2-D84D-B8A5-030140A65D01}"/>
              </a:ext>
            </a:extLst>
          </p:cNvPr>
          <p:cNvSpPr>
            <a:spLocks noGrp="1"/>
          </p:cNvSpPr>
          <p:nvPr>
            <p:ph type="pic" sz="quarter" idx="15" hasCustomPrompt="1"/>
          </p:nvPr>
        </p:nvSpPr>
        <p:spPr>
          <a:xfrm>
            <a:off x="-6349" y="3486150"/>
            <a:ext cx="3016249" cy="3378200"/>
          </a:xfrm>
          <a:prstGeom prst="rect">
            <a:avLst/>
          </a:prstGeom>
        </p:spPr>
        <p:txBody>
          <a:bodyPr/>
          <a:lstStyle/>
          <a:p>
            <a:r>
              <a:rPr lang="en-US" dirty="0"/>
              <a:t>Insert picture here</a:t>
            </a:r>
          </a:p>
        </p:txBody>
      </p:sp>
      <p:sp>
        <p:nvSpPr>
          <p:cNvPr id="10" name="Picture Placeholder 3">
            <a:extLst>
              <a:ext uri="{FF2B5EF4-FFF2-40B4-BE49-F238E27FC236}">
                <a16:creationId xmlns:a16="http://schemas.microsoft.com/office/drawing/2014/main" id="{9C2582D0-9E22-4B45-8768-4C4D9BD8BE01}"/>
              </a:ext>
            </a:extLst>
          </p:cNvPr>
          <p:cNvSpPr>
            <a:spLocks noGrp="1"/>
          </p:cNvSpPr>
          <p:nvPr>
            <p:ph type="pic" sz="quarter" idx="17" hasCustomPrompt="1"/>
          </p:nvPr>
        </p:nvSpPr>
        <p:spPr>
          <a:xfrm>
            <a:off x="3130550" y="-6350"/>
            <a:ext cx="2965450" cy="3378200"/>
          </a:xfrm>
          <a:prstGeom prst="rect">
            <a:avLst/>
          </a:prstGeom>
        </p:spPr>
        <p:txBody>
          <a:bodyPr/>
          <a:lstStyle/>
          <a:p>
            <a:r>
              <a:rPr lang="en-US" dirty="0"/>
              <a:t>Insert picture here</a:t>
            </a:r>
          </a:p>
        </p:txBody>
      </p:sp>
      <p:sp>
        <p:nvSpPr>
          <p:cNvPr id="11" name="Picture Placeholder 3">
            <a:extLst>
              <a:ext uri="{FF2B5EF4-FFF2-40B4-BE49-F238E27FC236}">
                <a16:creationId xmlns:a16="http://schemas.microsoft.com/office/drawing/2014/main" id="{0FF560B5-6195-BE41-81E3-3961FE45EDB3}"/>
              </a:ext>
            </a:extLst>
          </p:cNvPr>
          <p:cNvSpPr>
            <a:spLocks noGrp="1"/>
          </p:cNvSpPr>
          <p:nvPr>
            <p:ph type="pic" sz="quarter" idx="18" hasCustomPrompt="1"/>
          </p:nvPr>
        </p:nvSpPr>
        <p:spPr>
          <a:xfrm>
            <a:off x="-6349" y="-6350"/>
            <a:ext cx="3016249" cy="3378200"/>
          </a:xfrm>
          <a:prstGeom prst="rect">
            <a:avLst/>
          </a:prstGeom>
        </p:spPr>
        <p:txBody>
          <a:bodyPr/>
          <a:lstStyle/>
          <a:p>
            <a:r>
              <a:rPr lang="en-US" dirty="0"/>
              <a:t>Insert picture here</a:t>
            </a:r>
          </a:p>
        </p:txBody>
      </p:sp>
      <p:sp>
        <p:nvSpPr>
          <p:cNvPr id="12" name="Text Placeholder 14">
            <a:extLst>
              <a:ext uri="{FF2B5EF4-FFF2-40B4-BE49-F238E27FC236}">
                <a16:creationId xmlns:a16="http://schemas.microsoft.com/office/drawing/2014/main" id="{8B1D74E0-FFC6-FB42-A97E-F0A4AF361E7B}"/>
              </a:ext>
            </a:extLst>
          </p:cNvPr>
          <p:cNvSpPr>
            <a:spLocks noGrp="1"/>
          </p:cNvSpPr>
          <p:nvPr>
            <p:ph type="body" sz="quarter" idx="12" hasCustomPrompt="1"/>
          </p:nvPr>
        </p:nvSpPr>
        <p:spPr>
          <a:xfrm>
            <a:off x="6788944" y="670622"/>
            <a:ext cx="4710112" cy="736063"/>
          </a:xfrm>
          <a:prstGeom prst="rect">
            <a:avLst/>
          </a:prstGeom>
        </p:spPr>
        <p:txBody>
          <a:bodyPr/>
          <a:lstStyle>
            <a:lvl1pPr marL="0">
              <a:buFontTx/>
              <a:buNone/>
              <a:defRPr sz="2400">
                <a:solidFill>
                  <a:srgbClr val="45665A"/>
                </a:solidFill>
                <a:latin typeface="Times New Roman" panose="02020603050405020304" pitchFamily="18" charset="0"/>
                <a:cs typeface="Times New Roman" panose="02020603050405020304" pitchFamily="18"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Slide title/Subheading</a:t>
            </a:r>
            <a:endParaRPr lang="en-US" dirty="0"/>
          </a:p>
        </p:txBody>
      </p:sp>
      <p:sp>
        <p:nvSpPr>
          <p:cNvPr id="13" name="Text Placeholder 14">
            <a:extLst>
              <a:ext uri="{FF2B5EF4-FFF2-40B4-BE49-F238E27FC236}">
                <a16:creationId xmlns:a16="http://schemas.microsoft.com/office/drawing/2014/main" id="{862CEE90-AF2C-384A-BAEE-B100CE7AA756}"/>
              </a:ext>
            </a:extLst>
          </p:cNvPr>
          <p:cNvSpPr>
            <a:spLocks noGrp="1"/>
          </p:cNvSpPr>
          <p:nvPr>
            <p:ph type="body" sz="quarter" idx="13" hasCustomPrompt="1"/>
          </p:nvPr>
        </p:nvSpPr>
        <p:spPr>
          <a:xfrm>
            <a:off x="6788944" y="1546647"/>
            <a:ext cx="4710112" cy="4263603"/>
          </a:xfrm>
          <a:prstGeom prst="rect">
            <a:avLst/>
          </a:prstGeom>
        </p:spPr>
        <p:txBody>
          <a:bodyPr numCol="1" spcCol="720000"/>
          <a:lstStyle>
            <a:lvl1pPr marL="0">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sp>
        <p:nvSpPr>
          <p:cNvPr id="14" name="Oval 13">
            <a:extLst>
              <a:ext uri="{FF2B5EF4-FFF2-40B4-BE49-F238E27FC236}">
                <a16:creationId xmlns:a16="http://schemas.microsoft.com/office/drawing/2014/main" id="{AF84B6FA-0FA1-9A41-8232-55AF829C3C81}"/>
              </a:ext>
            </a:extLst>
          </p:cNvPr>
          <p:cNvSpPr/>
          <p:nvPr userDrawn="1"/>
        </p:nvSpPr>
        <p:spPr>
          <a:xfrm>
            <a:off x="10380741" y="5236420"/>
            <a:ext cx="1388046" cy="1388046"/>
          </a:xfrm>
          <a:prstGeom prst="ellipse">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Logo, company name&#10;&#10;Description automatically generated">
            <a:extLst>
              <a:ext uri="{FF2B5EF4-FFF2-40B4-BE49-F238E27FC236}">
                <a16:creationId xmlns:a16="http://schemas.microsoft.com/office/drawing/2014/main" id="{F7646D61-2024-1047-A90D-580288077763}"/>
              </a:ext>
            </a:extLst>
          </p:cNvPr>
          <p:cNvPicPr>
            <a:picLocks noChangeAspect="1"/>
          </p:cNvPicPr>
          <p:nvPr userDrawn="1"/>
        </p:nvPicPr>
        <p:blipFill>
          <a:blip r:embed="rId2"/>
          <a:stretch>
            <a:fillRect/>
          </a:stretch>
        </p:blipFill>
        <p:spPr>
          <a:xfrm>
            <a:off x="10723921" y="5534823"/>
            <a:ext cx="705072" cy="780457"/>
          </a:xfrm>
          <a:prstGeom prst="rect">
            <a:avLst/>
          </a:prstGeom>
        </p:spPr>
      </p:pic>
      <p:sp>
        <p:nvSpPr>
          <p:cNvPr id="18" name="TextBox 17">
            <a:extLst>
              <a:ext uri="{FF2B5EF4-FFF2-40B4-BE49-F238E27FC236}">
                <a16:creationId xmlns:a16="http://schemas.microsoft.com/office/drawing/2014/main" id="{92DCA4AC-9F6A-1243-86FE-811ABF6410AB}"/>
              </a:ext>
            </a:extLst>
          </p:cNvPr>
          <p:cNvSpPr txBox="1"/>
          <p:nvPr userDrawn="1"/>
        </p:nvSpPr>
        <p:spPr>
          <a:xfrm>
            <a:off x="6710907" y="6164522"/>
            <a:ext cx="3054926" cy="230832"/>
          </a:xfrm>
          <a:prstGeom prst="rect">
            <a:avLst/>
          </a:prstGeom>
          <a:noFill/>
        </p:spPr>
        <p:txBody>
          <a:bodyPr wrap="square" rtlCol="0">
            <a:spAutoFit/>
          </a:bodyPr>
          <a:lstStyle/>
          <a:p>
            <a:r>
              <a:rPr lang="en-US" sz="900" dirty="0">
                <a:solidFill>
                  <a:srgbClr val="45665A"/>
                </a:solidFill>
                <a:latin typeface="Tahoma" panose="020B0604030504040204" pitchFamily="34" charset="0"/>
                <a:ea typeface="Tahoma" panose="020B0604030504040204" pitchFamily="34" charset="0"/>
                <a:cs typeface="Tahoma" panose="020B0604030504040204" pitchFamily="34" charset="0"/>
              </a:rPr>
              <a:t>Pioneer  |  Inspire  |  Achieve  |  Collaborate  |  Create</a:t>
            </a:r>
          </a:p>
        </p:txBody>
      </p:sp>
    </p:spTree>
    <p:extLst>
      <p:ext uri="{BB962C8B-B14F-4D97-AF65-F5344CB8AC3E}">
        <p14:creationId xmlns:p14="http://schemas.microsoft.com/office/powerpoint/2010/main" val="202497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474EBB-6A39-574B-A370-09285FD6DC88}"/>
              </a:ext>
            </a:extLst>
          </p:cNvPr>
          <p:cNvSpPr/>
          <p:nvPr userDrawn="1"/>
        </p:nvSpPr>
        <p:spPr>
          <a:xfrm>
            <a:off x="0" y="0"/>
            <a:ext cx="12192000" cy="6858000"/>
          </a:xfrm>
          <a:prstGeom prst="rect">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4">
            <a:extLst>
              <a:ext uri="{FF2B5EF4-FFF2-40B4-BE49-F238E27FC236}">
                <a16:creationId xmlns:a16="http://schemas.microsoft.com/office/drawing/2014/main" id="{BF21794F-151B-B642-AE8F-27D7081388EB}"/>
              </a:ext>
            </a:extLst>
          </p:cNvPr>
          <p:cNvSpPr>
            <a:spLocks noGrp="1"/>
          </p:cNvSpPr>
          <p:nvPr>
            <p:ph type="body" sz="quarter" idx="12" hasCustomPrompt="1"/>
          </p:nvPr>
        </p:nvSpPr>
        <p:spPr>
          <a:xfrm>
            <a:off x="653475" y="670622"/>
            <a:ext cx="4710112" cy="736063"/>
          </a:xfrm>
          <a:prstGeom prst="rect">
            <a:avLst/>
          </a:prstGeom>
        </p:spPr>
        <p:txBody>
          <a:bodyPr/>
          <a:lstStyle>
            <a:lvl1pPr marL="0">
              <a:buFontTx/>
              <a:buNone/>
              <a:defRPr sz="2400">
                <a:solidFill>
                  <a:srgbClr val="45665A"/>
                </a:solidFill>
                <a:latin typeface="Times New Roman" panose="02020603050405020304" pitchFamily="18" charset="0"/>
                <a:cs typeface="Times New Roman" panose="02020603050405020304" pitchFamily="18"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Slide title/Subheading</a:t>
            </a:r>
            <a:endParaRPr lang="en-US" dirty="0"/>
          </a:p>
        </p:txBody>
      </p:sp>
      <p:sp>
        <p:nvSpPr>
          <p:cNvPr id="7" name="Text Placeholder 14">
            <a:extLst>
              <a:ext uri="{FF2B5EF4-FFF2-40B4-BE49-F238E27FC236}">
                <a16:creationId xmlns:a16="http://schemas.microsoft.com/office/drawing/2014/main" id="{DD07A6C6-71A4-3D45-A898-E55ED56A387F}"/>
              </a:ext>
            </a:extLst>
          </p:cNvPr>
          <p:cNvSpPr>
            <a:spLocks noGrp="1"/>
          </p:cNvSpPr>
          <p:nvPr>
            <p:ph type="body" sz="quarter" idx="13" hasCustomPrompt="1"/>
          </p:nvPr>
        </p:nvSpPr>
        <p:spPr>
          <a:xfrm>
            <a:off x="653475" y="2282711"/>
            <a:ext cx="2477852" cy="1216288"/>
          </a:xfrm>
          <a:prstGeom prst="rect">
            <a:avLst/>
          </a:prstGeom>
        </p:spPr>
        <p:txBody>
          <a:bodyPr numCol="1" spcCol="720000"/>
          <a:lstStyle>
            <a:lvl1pPr marL="0" algn="ctr">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sp>
        <p:nvSpPr>
          <p:cNvPr id="8" name="Text Placeholder 14">
            <a:extLst>
              <a:ext uri="{FF2B5EF4-FFF2-40B4-BE49-F238E27FC236}">
                <a16:creationId xmlns:a16="http://schemas.microsoft.com/office/drawing/2014/main" id="{86079015-7C23-AE42-9116-A99D70E3BBE3}"/>
              </a:ext>
            </a:extLst>
          </p:cNvPr>
          <p:cNvSpPr>
            <a:spLocks noGrp="1"/>
          </p:cNvSpPr>
          <p:nvPr>
            <p:ph type="body" sz="quarter" idx="14" hasCustomPrompt="1"/>
          </p:nvPr>
        </p:nvSpPr>
        <p:spPr>
          <a:xfrm>
            <a:off x="4857074" y="2282711"/>
            <a:ext cx="2477852" cy="1216288"/>
          </a:xfrm>
          <a:prstGeom prst="rect">
            <a:avLst/>
          </a:prstGeom>
        </p:spPr>
        <p:txBody>
          <a:bodyPr numCol="1" spcCol="720000"/>
          <a:lstStyle>
            <a:lvl1pPr marL="0" algn="ctr">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sp>
        <p:nvSpPr>
          <p:cNvPr id="9" name="Text Placeholder 14">
            <a:extLst>
              <a:ext uri="{FF2B5EF4-FFF2-40B4-BE49-F238E27FC236}">
                <a16:creationId xmlns:a16="http://schemas.microsoft.com/office/drawing/2014/main" id="{B03BE936-78CC-9048-BC9C-6DA32E5C066D}"/>
              </a:ext>
            </a:extLst>
          </p:cNvPr>
          <p:cNvSpPr>
            <a:spLocks noGrp="1"/>
          </p:cNvSpPr>
          <p:nvPr>
            <p:ph type="body" sz="quarter" idx="15" hasCustomPrompt="1"/>
          </p:nvPr>
        </p:nvSpPr>
        <p:spPr>
          <a:xfrm>
            <a:off x="9060673" y="2282711"/>
            <a:ext cx="2477852" cy="1216288"/>
          </a:xfrm>
          <a:prstGeom prst="rect">
            <a:avLst/>
          </a:prstGeom>
        </p:spPr>
        <p:txBody>
          <a:bodyPr numCol="1" spcCol="720000"/>
          <a:lstStyle>
            <a:lvl1pPr marL="0" algn="ctr">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sp>
        <p:nvSpPr>
          <p:cNvPr id="10" name="Text Placeholder 14">
            <a:extLst>
              <a:ext uri="{FF2B5EF4-FFF2-40B4-BE49-F238E27FC236}">
                <a16:creationId xmlns:a16="http://schemas.microsoft.com/office/drawing/2014/main" id="{E262563F-35EB-9A4E-AEFC-173E9D2DBF16}"/>
              </a:ext>
            </a:extLst>
          </p:cNvPr>
          <p:cNvSpPr>
            <a:spLocks noGrp="1"/>
          </p:cNvSpPr>
          <p:nvPr>
            <p:ph type="body" sz="quarter" idx="16" hasCustomPrompt="1"/>
          </p:nvPr>
        </p:nvSpPr>
        <p:spPr>
          <a:xfrm>
            <a:off x="653475" y="4190452"/>
            <a:ext cx="2477852" cy="1216288"/>
          </a:xfrm>
          <a:prstGeom prst="rect">
            <a:avLst/>
          </a:prstGeom>
        </p:spPr>
        <p:txBody>
          <a:bodyPr numCol="1" spcCol="720000"/>
          <a:lstStyle>
            <a:lvl1pPr marL="0" algn="ctr">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sp>
        <p:nvSpPr>
          <p:cNvPr id="11" name="Text Placeholder 14">
            <a:extLst>
              <a:ext uri="{FF2B5EF4-FFF2-40B4-BE49-F238E27FC236}">
                <a16:creationId xmlns:a16="http://schemas.microsoft.com/office/drawing/2014/main" id="{D3D20C93-649A-EB4D-B355-F4C2DC31FE1D}"/>
              </a:ext>
            </a:extLst>
          </p:cNvPr>
          <p:cNvSpPr>
            <a:spLocks noGrp="1"/>
          </p:cNvSpPr>
          <p:nvPr>
            <p:ph type="body" sz="quarter" idx="17" hasCustomPrompt="1"/>
          </p:nvPr>
        </p:nvSpPr>
        <p:spPr>
          <a:xfrm>
            <a:off x="4857074" y="4190452"/>
            <a:ext cx="2477852" cy="1216288"/>
          </a:xfrm>
          <a:prstGeom prst="rect">
            <a:avLst/>
          </a:prstGeom>
        </p:spPr>
        <p:txBody>
          <a:bodyPr numCol="1" spcCol="720000"/>
          <a:lstStyle>
            <a:lvl1pPr marL="0" algn="ctr">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sp>
        <p:nvSpPr>
          <p:cNvPr id="12" name="Text Placeholder 14">
            <a:extLst>
              <a:ext uri="{FF2B5EF4-FFF2-40B4-BE49-F238E27FC236}">
                <a16:creationId xmlns:a16="http://schemas.microsoft.com/office/drawing/2014/main" id="{3AAAE37D-2837-424B-A1BC-FF6D43A06A16}"/>
              </a:ext>
            </a:extLst>
          </p:cNvPr>
          <p:cNvSpPr>
            <a:spLocks noGrp="1"/>
          </p:cNvSpPr>
          <p:nvPr>
            <p:ph type="body" sz="quarter" idx="18" hasCustomPrompt="1"/>
          </p:nvPr>
        </p:nvSpPr>
        <p:spPr>
          <a:xfrm>
            <a:off x="9060673" y="4190452"/>
            <a:ext cx="2477852" cy="1216288"/>
          </a:xfrm>
          <a:prstGeom prst="rect">
            <a:avLst/>
          </a:prstGeom>
        </p:spPr>
        <p:txBody>
          <a:bodyPr numCol="1" spcCol="720000"/>
          <a:lstStyle>
            <a:lvl1pPr marL="0" algn="ctr">
              <a:buFont typeface="Arial" panose="020B0604020202020204" pitchFamily="34" charset="0"/>
              <a:buNone/>
              <a:defRPr sz="1200">
                <a:solidFill>
                  <a:srgbClr val="45665A"/>
                </a:solidFill>
                <a:latin typeface="Tahoma" panose="020B0604030504040204" pitchFamily="34" charset="0"/>
                <a:ea typeface="Tahoma" panose="020B0604030504040204" pitchFamily="34" charset="0"/>
                <a:cs typeface="Tahoma" panose="020B0604030504040204" pitchFamily="34" charset="0"/>
              </a:defRPr>
            </a:lvl1pPr>
            <a:lvl2pPr>
              <a:defRPr>
                <a:highlight>
                  <a:srgbClr val="F6F8F0"/>
                </a:highlight>
                <a:latin typeface="Times New Roman" panose="02020603050405020304" pitchFamily="18" charset="0"/>
                <a:cs typeface="Times New Roman" panose="02020603050405020304" pitchFamily="18" charset="0"/>
              </a:defRPr>
            </a:lvl2pPr>
            <a:lvl3pPr>
              <a:defRPr>
                <a:highlight>
                  <a:srgbClr val="F6F8F0"/>
                </a:highlight>
                <a:latin typeface="Times New Roman" panose="02020603050405020304" pitchFamily="18" charset="0"/>
                <a:cs typeface="Times New Roman" panose="02020603050405020304" pitchFamily="18" charset="0"/>
              </a:defRPr>
            </a:lvl3pPr>
            <a:lvl4pPr>
              <a:defRPr>
                <a:highlight>
                  <a:srgbClr val="F6F8F0"/>
                </a:highlight>
                <a:latin typeface="Times New Roman" panose="02020603050405020304" pitchFamily="18" charset="0"/>
                <a:cs typeface="Times New Roman" panose="02020603050405020304" pitchFamily="18" charset="0"/>
              </a:defRPr>
            </a:lvl4pPr>
            <a:lvl5pPr>
              <a:buFont typeface="Arial" panose="020B0604020202020204" pitchFamily="34" charset="0"/>
              <a:buNone/>
              <a:defRPr>
                <a:highlight>
                  <a:srgbClr val="F6F8F0"/>
                </a:highlight>
                <a:latin typeface="Times New Roman" panose="02020603050405020304" pitchFamily="18" charset="0"/>
                <a:cs typeface="Times New Roman" panose="02020603050405020304" pitchFamily="18" charset="0"/>
              </a:defRPr>
            </a:lvl5pPr>
          </a:lstStyle>
          <a:p>
            <a:pPr lvl="0"/>
            <a:r>
              <a:rPr lang="en-GB" dirty="0"/>
              <a:t>Body text to go here.</a:t>
            </a:r>
          </a:p>
        </p:txBody>
      </p:sp>
      <p:cxnSp>
        <p:nvCxnSpPr>
          <p:cNvPr id="3" name="Straight Connector 2">
            <a:extLst>
              <a:ext uri="{FF2B5EF4-FFF2-40B4-BE49-F238E27FC236}">
                <a16:creationId xmlns:a16="http://schemas.microsoft.com/office/drawing/2014/main" id="{AA53F736-82C6-4B48-A465-0BFCE3DA8AC7}"/>
              </a:ext>
            </a:extLst>
          </p:cNvPr>
          <p:cNvCxnSpPr/>
          <p:nvPr userDrawn="1"/>
        </p:nvCxnSpPr>
        <p:spPr>
          <a:xfrm>
            <a:off x="3988715" y="2282711"/>
            <a:ext cx="0" cy="3124029"/>
          </a:xfrm>
          <a:prstGeom prst="line">
            <a:avLst/>
          </a:prstGeom>
          <a:ln>
            <a:solidFill>
              <a:srgbClr val="45665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D7FC7C-0A1F-0C49-8762-572B37D2D025}"/>
              </a:ext>
            </a:extLst>
          </p:cNvPr>
          <p:cNvCxnSpPr/>
          <p:nvPr userDrawn="1"/>
        </p:nvCxnSpPr>
        <p:spPr>
          <a:xfrm>
            <a:off x="8251529" y="2282711"/>
            <a:ext cx="0" cy="3124029"/>
          </a:xfrm>
          <a:prstGeom prst="line">
            <a:avLst/>
          </a:prstGeom>
          <a:ln>
            <a:solidFill>
              <a:srgbClr val="45665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6829517-F58A-D84C-A1A9-A82A706B9D31}"/>
              </a:ext>
            </a:extLst>
          </p:cNvPr>
          <p:cNvCxnSpPr/>
          <p:nvPr userDrawn="1"/>
        </p:nvCxnSpPr>
        <p:spPr>
          <a:xfrm>
            <a:off x="653475" y="3801605"/>
            <a:ext cx="10885050" cy="0"/>
          </a:xfrm>
          <a:prstGeom prst="line">
            <a:avLst/>
          </a:prstGeom>
          <a:ln>
            <a:solidFill>
              <a:srgbClr val="45665A"/>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9A80650-B68C-364A-AD6C-13B7175EE008}"/>
              </a:ext>
            </a:extLst>
          </p:cNvPr>
          <p:cNvSpPr/>
          <p:nvPr userDrawn="1"/>
        </p:nvSpPr>
        <p:spPr>
          <a:xfrm>
            <a:off x="10380741" y="5236420"/>
            <a:ext cx="1388046" cy="1388046"/>
          </a:xfrm>
          <a:prstGeom prst="ellipse">
            <a:avLst/>
          </a:prstGeom>
          <a:solidFill>
            <a:srgbClr val="F6F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Logo, company name&#10;&#10;Description automatically generated">
            <a:extLst>
              <a:ext uri="{FF2B5EF4-FFF2-40B4-BE49-F238E27FC236}">
                <a16:creationId xmlns:a16="http://schemas.microsoft.com/office/drawing/2014/main" id="{66C14426-F7EE-A748-90B0-4773D9075021}"/>
              </a:ext>
            </a:extLst>
          </p:cNvPr>
          <p:cNvPicPr>
            <a:picLocks noChangeAspect="1"/>
          </p:cNvPicPr>
          <p:nvPr userDrawn="1"/>
        </p:nvPicPr>
        <p:blipFill>
          <a:blip r:embed="rId2"/>
          <a:stretch>
            <a:fillRect/>
          </a:stretch>
        </p:blipFill>
        <p:spPr>
          <a:xfrm>
            <a:off x="10723921" y="5534823"/>
            <a:ext cx="705072" cy="780457"/>
          </a:xfrm>
          <a:prstGeom prst="rect">
            <a:avLst/>
          </a:prstGeom>
        </p:spPr>
      </p:pic>
      <p:sp>
        <p:nvSpPr>
          <p:cNvPr id="23" name="TextBox 22">
            <a:extLst>
              <a:ext uri="{FF2B5EF4-FFF2-40B4-BE49-F238E27FC236}">
                <a16:creationId xmlns:a16="http://schemas.microsoft.com/office/drawing/2014/main" id="{D00BA55A-5673-CA4C-9DB5-9098DDFA4ED6}"/>
              </a:ext>
            </a:extLst>
          </p:cNvPr>
          <p:cNvSpPr txBox="1"/>
          <p:nvPr userDrawn="1"/>
        </p:nvSpPr>
        <p:spPr>
          <a:xfrm>
            <a:off x="621724" y="6164522"/>
            <a:ext cx="3054926" cy="230832"/>
          </a:xfrm>
          <a:prstGeom prst="rect">
            <a:avLst/>
          </a:prstGeom>
          <a:noFill/>
        </p:spPr>
        <p:txBody>
          <a:bodyPr wrap="square" rtlCol="0">
            <a:spAutoFit/>
          </a:bodyPr>
          <a:lstStyle/>
          <a:p>
            <a:r>
              <a:rPr lang="en-US" sz="900" dirty="0">
                <a:solidFill>
                  <a:srgbClr val="45665A"/>
                </a:solidFill>
                <a:latin typeface="Tahoma" panose="020B0604030504040204" pitchFamily="34" charset="0"/>
                <a:ea typeface="Tahoma" panose="020B0604030504040204" pitchFamily="34" charset="0"/>
                <a:cs typeface="Tahoma" panose="020B0604030504040204" pitchFamily="34" charset="0"/>
              </a:rPr>
              <a:t>Pioneer  |  Inspire  |  Achieve  |  Collaborate  |  Create</a:t>
            </a:r>
          </a:p>
        </p:txBody>
      </p:sp>
    </p:spTree>
    <p:extLst>
      <p:ext uri="{BB962C8B-B14F-4D97-AF65-F5344CB8AC3E}">
        <p14:creationId xmlns:p14="http://schemas.microsoft.com/office/powerpoint/2010/main" val="236687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95147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52" r:id="rId4"/>
    <p:sldLayoutId id="2147483653" r:id="rId5"/>
    <p:sldLayoutId id="2147483656" r:id="rId6"/>
    <p:sldLayoutId id="2147483654"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A73B50-58A3-C443-8DF6-C693D23B8DBD}"/>
              </a:ext>
            </a:extLst>
          </p:cNvPr>
          <p:cNvSpPr>
            <a:spLocks noGrp="1"/>
          </p:cNvSpPr>
          <p:nvPr>
            <p:ph type="body" sz="quarter" idx="10"/>
          </p:nvPr>
        </p:nvSpPr>
        <p:spPr>
          <a:xfrm>
            <a:off x="653474" y="670622"/>
            <a:ext cx="4710112" cy="1263433"/>
          </a:xfrm>
        </p:spPr>
        <p:txBody>
          <a:bodyPr/>
          <a:lstStyle/>
          <a:p>
            <a:endParaRPr lang="en-US" dirty="0"/>
          </a:p>
          <a:p>
            <a:endParaRPr lang="en-US" dirty="0">
              <a:latin typeface="XCCW Joined 6a" panose="03050602040000000000" pitchFamily="66" charset="0"/>
            </a:endParaRPr>
          </a:p>
          <a:p>
            <a:r>
              <a:rPr lang="en-US" dirty="0" err="1">
                <a:latin typeface="XCCW Joined 6a" panose="03050602040000000000" pitchFamily="66" charset="0"/>
              </a:rPr>
              <a:t>Austerfield</a:t>
            </a:r>
            <a:r>
              <a:rPr lang="en-US" dirty="0">
                <a:latin typeface="XCCW Joined 6a" panose="03050602040000000000" pitchFamily="66" charset="0"/>
              </a:rPr>
              <a:t> Residential </a:t>
            </a:r>
          </a:p>
          <a:p>
            <a:endParaRPr lang="en-US" dirty="0">
              <a:latin typeface="XCCW Joined 6a" panose="03050602040000000000" pitchFamily="66" charset="0"/>
            </a:endParaRPr>
          </a:p>
          <a:p>
            <a:endParaRPr lang="en-US" dirty="0">
              <a:latin typeface="XCCW Joined 6a" panose="03050602040000000000" pitchFamily="66" charset="0"/>
            </a:endParaRPr>
          </a:p>
          <a:p>
            <a:endParaRPr lang="en-US" dirty="0">
              <a:latin typeface="XCCW Joined 6a" panose="03050602040000000000" pitchFamily="66" charset="0"/>
            </a:endParaRPr>
          </a:p>
          <a:p>
            <a:r>
              <a:rPr lang="en-US" dirty="0">
                <a:latin typeface="XCCW Joined 6a" panose="03050602040000000000" pitchFamily="66" charset="0"/>
              </a:rPr>
              <a:t>Thursday 29</a:t>
            </a:r>
            <a:r>
              <a:rPr lang="en-US" baseline="30000" dirty="0">
                <a:latin typeface="XCCW Joined 6a" panose="03050602040000000000" pitchFamily="66" charset="0"/>
              </a:rPr>
              <a:t>th</a:t>
            </a:r>
            <a:r>
              <a:rPr lang="en-US" dirty="0">
                <a:latin typeface="XCCW Joined 6a" panose="03050602040000000000" pitchFamily="66" charset="0"/>
              </a:rPr>
              <a:t> – Friday 30</a:t>
            </a:r>
            <a:r>
              <a:rPr lang="en-US" baseline="30000" dirty="0">
                <a:latin typeface="XCCW Joined 6a" panose="03050602040000000000" pitchFamily="66" charset="0"/>
              </a:rPr>
              <a:t>th</a:t>
            </a:r>
            <a:r>
              <a:rPr lang="en-US" dirty="0">
                <a:latin typeface="XCCW Joined 6a" panose="03050602040000000000" pitchFamily="66" charset="0"/>
              </a:rPr>
              <a:t> June </a:t>
            </a:r>
          </a:p>
        </p:txBody>
      </p:sp>
    </p:spTree>
    <p:extLst>
      <p:ext uri="{BB962C8B-B14F-4D97-AF65-F5344CB8AC3E}">
        <p14:creationId xmlns:p14="http://schemas.microsoft.com/office/powerpoint/2010/main" val="34089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a:xfrm>
            <a:off x="653475" y="670622"/>
            <a:ext cx="6106554" cy="736063"/>
          </a:xfrm>
        </p:spPr>
        <p:txBody>
          <a:bodyPr/>
          <a:lstStyle/>
          <a:p>
            <a:r>
              <a:rPr lang="en-GB" sz="4000" dirty="0"/>
              <a:t>Activities  </a:t>
            </a:r>
          </a:p>
        </p:txBody>
      </p:sp>
      <p:sp>
        <p:nvSpPr>
          <p:cNvPr id="6" name="TextBox 5">
            <a:extLst>
              <a:ext uri="{FF2B5EF4-FFF2-40B4-BE49-F238E27FC236}">
                <a16:creationId xmlns:a16="http://schemas.microsoft.com/office/drawing/2014/main" id="{4E1A106E-2AAD-4DDC-B9DF-1FF259D3A066}"/>
              </a:ext>
            </a:extLst>
          </p:cNvPr>
          <p:cNvSpPr txBox="1"/>
          <p:nvPr/>
        </p:nvSpPr>
        <p:spPr>
          <a:xfrm>
            <a:off x="579997" y="1145427"/>
            <a:ext cx="10885050" cy="1569660"/>
          </a:xfrm>
          <a:prstGeom prst="rect">
            <a:avLst/>
          </a:prstGeom>
          <a:noFill/>
        </p:spPr>
        <p:txBody>
          <a:bodyPr wrap="square" rtlCol="0">
            <a:spAutoFit/>
          </a:bodyPr>
          <a:lstStyle/>
          <a:p>
            <a:pPr marL="342900" indent="-342900">
              <a:spcAft>
                <a:spcPts val="0"/>
              </a:spcAft>
              <a:buFont typeface="Arial" panose="020B0604020202020204" pitchFamily="34" charset="0"/>
              <a:buChar char="•"/>
            </a:pPr>
            <a:r>
              <a:rPr lang="en-GB" sz="2400" dirty="0">
                <a:latin typeface="Calibri" panose="020F0502020204030204" pitchFamily="34" charset="0"/>
                <a:ea typeface="Calibri" panose="020F0502020204030204" pitchFamily="34" charset="0"/>
              </a:rPr>
              <a:t>Marvellous Minibeasts</a:t>
            </a:r>
          </a:p>
          <a:p>
            <a:pPr marL="342900" indent="-342900">
              <a:spcAft>
                <a:spcPts val="0"/>
              </a:spcAft>
              <a:buFont typeface="Arial" panose="020B0604020202020204" pitchFamily="34" charset="0"/>
              <a:buChar char="•"/>
            </a:pPr>
            <a:r>
              <a:rPr lang="en-GB" sz="2400" dirty="0">
                <a:latin typeface="Calibri" panose="020F0502020204030204" pitchFamily="34" charset="0"/>
                <a:ea typeface="Calibri" panose="020F0502020204030204" pitchFamily="34" charset="0"/>
              </a:rPr>
              <a:t>Orienteering</a:t>
            </a:r>
          </a:p>
          <a:p>
            <a:pPr marL="342900" indent="-342900">
              <a:spcAft>
                <a:spcPts val="0"/>
              </a:spcAft>
              <a:buFont typeface="Arial" panose="020B0604020202020204" pitchFamily="34" charset="0"/>
              <a:buChar char="•"/>
            </a:pPr>
            <a:r>
              <a:rPr lang="en-GB" sz="2400" dirty="0">
                <a:latin typeface="Calibri" panose="020F0502020204030204" pitchFamily="34" charset="0"/>
                <a:ea typeface="Calibri" panose="020F0502020204030204" pitchFamily="34" charset="0"/>
              </a:rPr>
              <a:t>Team Building</a:t>
            </a:r>
          </a:p>
          <a:p>
            <a:pPr marL="342900" indent="-342900">
              <a:spcAft>
                <a:spcPts val="0"/>
              </a:spcAft>
              <a:buFont typeface="Arial" panose="020B0604020202020204" pitchFamily="34" charset="0"/>
              <a:buChar char="•"/>
            </a:pPr>
            <a:r>
              <a:rPr lang="en-GB" sz="2400" dirty="0">
                <a:latin typeface="Calibri" panose="020F0502020204030204" pitchFamily="34" charset="0"/>
                <a:ea typeface="Calibri" panose="020F0502020204030204" pitchFamily="34" charset="0"/>
              </a:rPr>
              <a:t>Wild Art</a:t>
            </a:r>
          </a:p>
        </p:txBody>
      </p:sp>
      <p:pic>
        <p:nvPicPr>
          <p:cNvPr id="7" name="Picture 6">
            <a:extLst>
              <a:ext uri="{FF2B5EF4-FFF2-40B4-BE49-F238E27FC236}">
                <a16:creationId xmlns:a16="http://schemas.microsoft.com/office/drawing/2014/main" id="{EC48D15B-720E-4124-911F-C21830D2A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264428" y="737876"/>
            <a:ext cx="3891471" cy="2918604"/>
          </a:xfrm>
          <a:prstGeom prst="rect">
            <a:avLst/>
          </a:prstGeom>
        </p:spPr>
      </p:pic>
      <p:pic>
        <p:nvPicPr>
          <p:cNvPr id="8" name="Picture 7">
            <a:extLst>
              <a:ext uri="{FF2B5EF4-FFF2-40B4-BE49-F238E27FC236}">
                <a16:creationId xmlns:a16="http://schemas.microsoft.com/office/drawing/2014/main" id="{A39E1B53-E954-46C4-AF66-CC317B6CD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33892" y="3180614"/>
            <a:ext cx="3724216" cy="2793162"/>
          </a:xfrm>
          <a:prstGeom prst="rect">
            <a:avLst/>
          </a:prstGeom>
        </p:spPr>
      </p:pic>
    </p:spTree>
    <p:extLst>
      <p:ext uri="{BB962C8B-B14F-4D97-AF65-F5344CB8AC3E}">
        <p14:creationId xmlns:p14="http://schemas.microsoft.com/office/powerpoint/2010/main" val="165703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a:xfrm>
            <a:off x="653475" y="670622"/>
            <a:ext cx="6106554" cy="736063"/>
          </a:xfrm>
        </p:spPr>
        <p:txBody>
          <a:bodyPr/>
          <a:lstStyle/>
          <a:p>
            <a:r>
              <a:rPr lang="en-GB" sz="4000" dirty="0"/>
              <a:t>Payment </a:t>
            </a:r>
          </a:p>
        </p:txBody>
      </p:sp>
      <p:sp>
        <p:nvSpPr>
          <p:cNvPr id="6" name="TextBox 5">
            <a:extLst>
              <a:ext uri="{FF2B5EF4-FFF2-40B4-BE49-F238E27FC236}">
                <a16:creationId xmlns:a16="http://schemas.microsoft.com/office/drawing/2014/main" id="{4E1A106E-2AAD-4DDC-B9DF-1FF259D3A066}"/>
              </a:ext>
            </a:extLst>
          </p:cNvPr>
          <p:cNvSpPr txBox="1"/>
          <p:nvPr/>
        </p:nvSpPr>
        <p:spPr>
          <a:xfrm>
            <a:off x="653475" y="1406685"/>
            <a:ext cx="10885050" cy="5016758"/>
          </a:xfrm>
          <a:prstGeom prst="rect">
            <a:avLst/>
          </a:prstGeom>
          <a:noFill/>
        </p:spPr>
        <p:txBody>
          <a:bodyPr wrap="square" rtlCol="0">
            <a:spAutoFit/>
          </a:bodyPr>
          <a:lstStyle/>
          <a:p>
            <a:pPr marL="285750" indent="-285750" fontAlgn="base">
              <a:buFontTx/>
              <a:buChar char="-"/>
            </a:pPr>
            <a:r>
              <a:rPr lang="en-GB" sz="3200" dirty="0">
                <a:solidFill>
                  <a:srgbClr val="FF0000"/>
                </a:solidFill>
                <a:latin typeface="Calibri" panose="020F0502020204030204" pitchFamily="34" charset="0"/>
                <a:ea typeface="Calibri" panose="020F0502020204030204" pitchFamily="34" charset="0"/>
              </a:rPr>
              <a:t>£54 per child</a:t>
            </a:r>
            <a:endParaRPr lang="en-GB" sz="3000" dirty="0">
              <a:solidFill>
                <a:srgbClr val="FF0000"/>
              </a:solidFill>
            </a:endParaRPr>
          </a:p>
          <a:p>
            <a:pPr marL="285750" indent="-285750" fontAlgn="base">
              <a:buFontTx/>
              <a:buChar char="-"/>
            </a:pPr>
            <a:r>
              <a:rPr lang="en-GB" sz="3000" dirty="0">
                <a:solidFill>
                  <a:srgbClr val="FF0000"/>
                </a:solidFill>
              </a:rPr>
              <a:t>All balances are to be fully paid by 1</a:t>
            </a:r>
            <a:r>
              <a:rPr lang="en-GB" sz="3000" baseline="30000" dirty="0">
                <a:solidFill>
                  <a:srgbClr val="FF0000"/>
                </a:solidFill>
              </a:rPr>
              <a:t>st</a:t>
            </a:r>
            <a:r>
              <a:rPr lang="en-GB" sz="3000" dirty="0">
                <a:solidFill>
                  <a:srgbClr val="FF0000"/>
                </a:solidFill>
              </a:rPr>
              <a:t> May.</a:t>
            </a:r>
          </a:p>
          <a:p>
            <a:pPr marL="285750" indent="-285750" fontAlgn="base">
              <a:buFontTx/>
              <a:buChar char="-"/>
            </a:pPr>
            <a:r>
              <a:rPr lang="en-GB" sz="3000" dirty="0"/>
              <a:t>Payment should be made on the new </a:t>
            </a:r>
            <a:r>
              <a:rPr lang="en-GB" sz="3000" dirty="0" err="1"/>
              <a:t>ParentMail</a:t>
            </a:r>
            <a:r>
              <a:rPr lang="en-GB" sz="3000" dirty="0"/>
              <a:t> app under section ‘Payments’ then ‘Shop’.</a:t>
            </a:r>
          </a:p>
          <a:p>
            <a:pPr marL="285750" indent="-285750" fontAlgn="base">
              <a:buFontTx/>
              <a:buChar char="-"/>
            </a:pPr>
            <a:r>
              <a:rPr lang="en-GB" sz="3000" dirty="0"/>
              <a:t>If anyone needs any help, please contact the office. </a:t>
            </a:r>
          </a:p>
          <a:p>
            <a:pPr fontAlgn="base"/>
            <a:endParaRPr lang="en-GB" sz="3600" dirty="0"/>
          </a:p>
          <a:p>
            <a:endParaRPr lang="en-GB" sz="3600" dirty="0"/>
          </a:p>
          <a:p>
            <a:pPr marL="285750" indent="-285750">
              <a:buFont typeface="Arial" panose="020B0604020202020204" pitchFamily="34" charset="0"/>
              <a:buChar char="•"/>
            </a:pPr>
            <a:endParaRPr lang="en-GB" sz="3000" dirty="0"/>
          </a:p>
          <a:p>
            <a:endParaRPr lang="en-GB" sz="3000" dirty="0"/>
          </a:p>
          <a:p>
            <a:endParaRPr lang="en-GB" dirty="0"/>
          </a:p>
          <a:p>
            <a:r>
              <a:rPr lang="en-GB" dirty="0"/>
              <a:t> </a:t>
            </a:r>
          </a:p>
        </p:txBody>
      </p:sp>
    </p:spTree>
    <p:extLst>
      <p:ext uri="{BB962C8B-B14F-4D97-AF65-F5344CB8AC3E}">
        <p14:creationId xmlns:p14="http://schemas.microsoft.com/office/powerpoint/2010/main" val="117504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a:xfrm>
            <a:off x="653475" y="670622"/>
            <a:ext cx="6106554" cy="736063"/>
          </a:xfrm>
        </p:spPr>
        <p:txBody>
          <a:bodyPr/>
          <a:lstStyle/>
          <a:p>
            <a:r>
              <a:rPr lang="en-GB" sz="4000" dirty="0"/>
              <a:t>Not attending the residential </a:t>
            </a:r>
          </a:p>
        </p:txBody>
      </p:sp>
      <p:sp>
        <p:nvSpPr>
          <p:cNvPr id="6" name="TextBox 5">
            <a:extLst>
              <a:ext uri="{FF2B5EF4-FFF2-40B4-BE49-F238E27FC236}">
                <a16:creationId xmlns:a16="http://schemas.microsoft.com/office/drawing/2014/main" id="{4E1A106E-2AAD-4DDC-B9DF-1FF259D3A066}"/>
              </a:ext>
            </a:extLst>
          </p:cNvPr>
          <p:cNvSpPr txBox="1"/>
          <p:nvPr/>
        </p:nvSpPr>
        <p:spPr>
          <a:xfrm>
            <a:off x="653475" y="1406685"/>
            <a:ext cx="10885050" cy="3877985"/>
          </a:xfrm>
          <a:prstGeom prst="rect">
            <a:avLst/>
          </a:prstGeom>
          <a:noFill/>
        </p:spPr>
        <p:txBody>
          <a:bodyPr wrap="square" rtlCol="0">
            <a:spAutoFit/>
          </a:bodyPr>
          <a:lstStyle/>
          <a:p>
            <a:pPr marL="285750" indent="-285750">
              <a:buFont typeface="Arial" panose="020B0604020202020204" pitchFamily="34" charset="0"/>
              <a:buChar char="•"/>
            </a:pPr>
            <a:r>
              <a:rPr lang="en-GB" sz="3000" dirty="0"/>
              <a:t>If your child is not attending the residential, they are expected to still come to school. </a:t>
            </a:r>
          </a:p>
          <a:p>
            <a:pPr marL="285750" indent="-285750">
              <a:buFont typeface="Arial" panose="020B0604020202020204" pitchFamily="34" charset="0"/>
              <a:buChar char="•"/>
            </a:pPr>
            <a:r>
              <a:rPr lang="en-GB" sz="3000" dirty="0"/>
              <a:t>They will be taught in a different classroom by another member of staff. </a:t>
            </a:r>
          </a:p>
          <a:p>
            <a:pPr marL="285750" indent="-285750">
              <a:buFont typeface="Arial" panose="020B0604020202020204" pitchFamily="34" charset="0"/>
              <a:buChar char="•"/>
            </a:pPr>
            <a:endParaRPr lang="en-GB" sz="3000" dirty="0"/>
          </a:p>
          <a:p>
            <a:pPr marL="285750" indent="-285750">
              <a:buFont typeface="Arial" panose="020B0604020202020204" pitchFamily="34" charset="0"/>
              <a:buChar char="•"/>
            </a:pPr>
            <a:endParaRPr lang="en-GB" sz="3000" dirty="0"/>
          </a:p>
          <a:p>
            <a:endParaRPr lang="en-GB" sz="3000" dirty="0"/>
          </a:p>
          <a:p>
            <a:endParaRPr lang="en-GB" dirty="0"/>
          </a:p>
          <a:p>
            <a:r>
              <a:rPr lang="en-GB" dirty="0"/>
              <a:t> </a:t>
            </a:r>
          </a:p>
        </p:txBody>
      </p:sp>
    </p:spTree>
    <p:extLst>
      <p:ext uri="{BB962C8B-B14F-4D97-AF65-F5344CB8AC3E}">
        <p14:creationId xmlns:p14="http://schemas.microsoft.com/office/powerpoint/2010/main" val="2054763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a:xfrm>
            <a:off x="653475" y="670622"/>
            <a:ext cx="6106554" cy="736063"/>
          </a:xfrm>
        </p:spPr>
        <p:txBody>
          <a:bodyPr/>
          <a:lstStyle/>
          <a:p>
            <a:r>
              <a:rPr lang="en-GB" sz="4000" dirty="0"/>
              <a:t>Finally…</a:t>
            </a:r>
          </a:p>
        </p:txBody>
      </p:sp>
      <p:sp>
        <p:nvSpPr>
          <p:cNvPr id="6" name="TextBox 5">
            <a:extLst>
              <a:ext uri="{FF2B5EF4-FFF2-40B4-BE49-F238E27FC236}">
                <a16:creationId xmlns:a16="http://schemas.microsoft.com/office/drawing/2014/main" id="{4E1A106E-2AAD-4DDC-B9DF-1FF259D3A066}"/>
              </a:ext>
            </a:extLst>
          </p:cNvPr>
          <p:cNvSpPr txBox="1"/>
          <p:nvPr/>
        </p:nvSpPr>
        <p:spPr>
          <a:xfrm>
            <a:off x="653475" y="1406685"/>
            <a:ext cx="10885050" cy="3877985"/>
          </a:xfrm>
          <a:prstGeom prst="rect">
            <a:avLst/>
          </a:prstGeom>
          <a:noFill/>
        </p:spPr>
        <p:txBody>
          <a:bodyPr wrap="square" rtlCol="0">
            <a:spAutoFit/>
          </a:bodyPr>
          <a:lstStyle/>
          <a:p>
            <a:pPr marL="285750" indent="-285750">
              <a:buFont typeface="Arial" panose="020B0604020202020204" pitchFamily="34" charset="0"/>
              <a:buChar char="•"/>
            </a:pPr>
            <a:r>
              <a:rPr lang="en-GB" sz="3000" dirty="0"/>
              <a:t>Please ensure their names are on every item that belongs to them.</a:t>
            </a:r>
          </a:p>
          <a:p>
            <a:pPr marL="285750" indent="-285750">
              <a:buFont typeface="Arial" panose="020B0604020202020204" pitchFamily="34" charset="0"/>
              <a:buChar char="•"/>
            </a:pPr>
            <a:endParaRPr lang="en-GB" sz="3000" dirty="0"/>
          </a:p>
          <a:p>
            <a:pPr marL="285750" indent="-285750">
              <a:buFont typeface="Arial" panose="020B0604020202020204" pitchFamily="34" charset="0"/>
              <a:buChar char="•"/>
            </a:pPr>
            <a:endParaRPr lang="en-GB" sz="3000" dirty="0"/>
          </a:p>
          <a:p>
            <a:pPr marL="285750" indent="-285750">
              <a:buFont typeface="Arial" panose="020B0604020202020204" pitchFamily="34" charset="0"/>
              <a:buChar char="•"/>
            </a:pPr>
            <a:endParaRPr lang="en-GB" sz="3000" dirty="0"/>
          </a:p>
          <a:p>
            <a:endParaRPr lang="en-GB" sz="3000" dirty="0"/>
          </a:p>
          <a:p>
            <a:pPr marL="285750" indent="-285750">
              <a:buFont typeface="Arial" panose="020B0604020202020204" pitchFamily="34" charset="0"/>
              <a:buChar char="•"/>
            </a:pPr>
            <a:endParaRPr lang="en-GB" sz="3000" dirty="0"/>
          </a:p>
          <a:p>
            <a:endParaRPr lang="en-GB" sz="3000" dirty="0"/>
          </a:p>
          <a:p>
            <a:endParaRPr lang="en-GB" dirty="0"/>
          </a:p>
          <a:p>
            <a:r>
              <a:rPr lang="en-GB" dirty="0"/>
              <a:t> </a:t>
            </a:r>
          </a:p>
        </p:txBody>
      </p:sp>
    </p:spTree>
    <p:extLst>
      <p:ext uri="{BB962C8B-B14F-4D97-AF65-F5344CB8AC3E}">
        <p14:creationId xmlns:p14="http://schemas.microsoft.com/office/powerpoint/2010/main" val="330993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a:xfrm>
            <a:off x="653475" y="670622"/>
            <a:ext cx="6106554" cy="736063"/>
          </a:xfrm>
        </p:spPr>
        <p:txBody>
          <a:bodyPr/>
          <a:lstStyle/>
          <a:p>
            <a:r>
              <a:rPr lang="en-GB" sz="4000" dirty="0"/>
              <a:t>Questions…</a:t>
            </a:r>
          </a:p>
        </p:txBody>
      </p:sp>
    </p:spTree>
    <p:extLst>
      <p:ext uri="{BB962C8B-B14F-4D97-AF65-F5344CB8AC3E}">
        <p14:creationId xmlns:p14="http://schemas.microsoft.com/office/powerpoint/2010/main" val="239812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p:txBody>
          <a:bodyPr/>
          <a:lstStyle/>
          <a:p>
            <a:r>
              <a:rPr lang="en-GB" sz="4000" dirty="0"/>
              <a:t>Monday 4</a:t>
            </a:r>
            <a:r>
              <a:rPr lang="en-GB" sz="4000" baseline="30000" dirty="0"/>
              <a:t>th</a:t>
            </a:r>
            <a:r>
              <a:rPr lang="en-GB" sz="4000" dirty="0"/>
              <a:t> July </a:t>
            </a:r>
          </a:p>
        </p:txBody>
      </p:sp>
      <p:sp>
        <p:nvSpPr>
          <p:cNvPr id="6" name="TextBox 5">
            <a:extLst>
              <a:ext uri="{FF2B5EF4-FFF2-40B4-BE49-F238E27FC236}">
                <a16:creationId xmlns:a16="http://schemas.microsoft.com/office/drawing/2014/main" id="{4E1A106E-2AAD-4DDC-B9DF-1FF259D3A066}"/>
              </a:ext>
            </a:extLst>
          </p:cNvPr>
          <p:cNvSpPr txBox="1"/>
          <p:nvPr/>
        </p:nvSpPr>
        <p:spPr>
          <a:xfrm>
            <a:off x="653475" y="1406685"/>
            <a:ext cx="10885050" cy="4801314"/>
          </a:xfrm>
          <a:prstGeom prst="rect">
            <a:avLst/>
          </a:prstGeom>
          <a:noFill/>
        </p:spPr>
        <p:txBody>
          <a:bodyPr wrap="square" rtlCol="0">
            <a:spAutoFit/>
          </a:bodyPr>
          <a:lstStyle/>
          <a:p>
            <a:pPr marL="285750" indent="-285750">
              <a:buFont typeface="Arial" panose="020B0604020202020204" pitchFamily="34" charset="0"/>
              <a:buChar char="•"/>
            </a:pPr>
            <a:r>
              <a:rPr lang="en-GB" sz="3000" dirty="0"/>
              <a:t>Children should arrive at school at </a:t>
            </a:r>
            <a:r>
              <a:rPr lang="en-GB" sz="3000" dirty="0">
                <a:solidFill>
                  <a:srgbClr val="FF0000"/>
                </a:solidFill>
              </a:rPr>
              <a:t>8.45am</a:t>
            </a:r>
          </a:p>
          <a:p>
            <a:pPr marL="285750" indent="-285750">
              <a:buFont typeface="Arial" panose="020B0604020202020204" pitchFamily="34" charset="0"/>
              <a:buChar char="•"/>
            </a:pPr>
            <a:r>
              <a:rPr lang="en-GB" sz="3000" dirty="0"/>
              <a:t>Children should be wearing clothes that may get dirty or wet </a:t>
            </a:r>
          </a:p>
          <a:p>
            <a:pPr marL="285750" indent="-285750">
              <a:buFont typeface="Arial" panose="020B0604020202020204" pitchFamily="34" charset="0"/>
              <a:buChar char="•"/>
            </a:pPr>
            <a:r>
              <a:rPr lang="en-GB" sz="3000" dirty="0"/>
              <a:t>Children should come to their normal classroom with all their belongings for the residential </a:t>
            </a:r>
          </a:p>
          <a:p>
            <a:pPr marL="285750" indent="-285750">
              <a:buFont typeface="Arial" panose="020B0604020202020204" pitchFamily="34" charset="0"/>
              <a:buChar char="•"/>
            </a:pPr>
            <a:r>
              <a:rPr lang="en-GB" sz="3000" dirty="0"/>
              <a:t>Children will be registered and we will aim to set off at </a:t>
            </a:r>
            <a:r>
              <a:rPr lang="en-GB" sz="3000" dirty="0">
                <a:solidFill>
                  <a:srgbClr val="FF0000"/>
                </a:solidFill>
              </a:rPr>
              <a:t>9:00am </a:t>
            </a:r>
            <a:r>
              <a:rPr lang="en-GB" sz="3000" dirty="0"/>
              <a:t>(You are more than welcome to wave us off at the front of school.</a:t>
            </a:r>
          </a:p>
          <a:p>
            <a:pPr marL="285750" indent="-285750">
              <a:buFont typeface="Arial" panose="020B0604020202020204" pitchFamily="34" charset="0"/>
              <a:buChar char="•"/>
            </a:pPr>
            <a:r>
              <a:rPr lang="en-GB" sz="3000" dirty="0"/>
              <a:t>Provide your child with a packed lunch for</a:t>
            </a:r>
          </a:p>
          <a:p>
            <a:pPr marL="285750" indent="-285750">
              <a:buFont typeface="Arial" panose="020B0604020202020204" pitchFamily="34" charset="0"/>
              <a:buChar char="•"/>
            </a:pPr>
            <a:endParaRPr lang="en-GB" sz="3000" dirty="0"/>
          </a:p>
          <a:p>
            <a:endParaRPr lang="en-GB" sz="3000" dirty="0"/>
          </a:p>
          <a:p>
            <a:endParaRPr lang="en-GB" dirty="0"/>
          </a:p>
          <a:p>
            <a:r>
              <a:rPr lang="en-GB" dirty="0"/>
              <a:t> </a:t>
            </a:r>
          </a:p>
        </p:txBody>
      </p:sp>
    </p:spTree>
    <p:extLst>
      <p:ext uri="{BB962C8B-B14F-4D97-AF65-F5344CB8AC3E}">
        <p14:creationId xmlns:p14="http://schemas.microsoft.com/office/powerpoint/2010/main" val="147975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p:txBody>
          <a:bodyPr/>
          <a:lstStyle/>
          <a:p>
            <a:r>
              <a:rPr lang="en-GB" sz="4000" dirty="0"/>
              <a:t>Packing</a:t>
            </a:r>
          </a:p>
        </p:txBody>
      </p:sp>
      <p:sp>
        <p:nvSpPr>
          <p:cNvPr id="6" name="TextBox 5">
            <a:extLst>
              <a:ext uri="{FF2B5EF4-FFF2-40B4-BE49-F238E27FC236}">
                <a16:creationId xmlns:a16="http://schemas.microsoft.com/office/drawing/2014/main" id="{4E1A106E-2AAD-4DDC-B9DF-1FF259D3A066}"/>
              </a:ext>
            </a:extLst>
          </p:cNvPr>
          <p:cNvSpPr txBox="1"/>
          <p:nvPr/>
        </p:nvSpPr>
        <p:spPr>
          <a:xfrm>
            <a:off x="653475" y="1192081"/>
            <a:ext cx="10885050" cy="6771084"/>
          </a:xfrm>
          <a:prstGeom prst="rect">
            <a:avLst/>
          </a:prstGeom>
          <a:noFill/>
        </p:spPr>
        <p:txBody>
          <a:bodyPr wrap="square" rtlCol="0">
            <a:spAutoFit/>
          </a:bodyPr>
          <a:lstStyle/>
          <a:p>
            <a:pPr marL="285750" indent="-285750">
              <a:buFont typeface="Arial" panose="020B0604020202020204" pitchFamily="34" charset="0"/>
              <a:buChar char="•"/>
            </a:pPr>
            <a:r>
              <a:rPr lang="en-GB" sz="2200" dirty="0"/>
              <a:t>Old clothes</a:t>
            </a:r>
          </a:p>
          <a:p>
            <a:pPr marL="285750" indent="-285750">
              <a:buFont typeface="Arial" panose="020B0604020202020204" pitchFamily="34" charset="0"/>
              <a:buChar char="•"/>
            </a:pPr>
            <a:r>
              <a:rPr lang="en-GB" sz="2200" dirty="0"/>
              <a:t>Tops and jumpers (including long sleeved)</a:t>
            </a:r>
          </a:p>
          <a:p>
            <a:pPr marL="285750" indent="-285750">
              <a:buFont typeface="Arial" panose="020B0604020202020204" pitchFamily="34" charset="0"/>
              <a:buChar char="•"/>
            </a:pPr>
            <a:r>
              <a:rPr lang="en-GB" sz="2200" dirty="0"/>
              <a:t>Trousers/shorts</a:t>
            </a:r>
          </a:p>
          <a:p>
            <a:pPr marL="285750" indent="-285750">
              <a:buFont typeface="Arial" panose="020B0604020202020204" pitchFamily="34" charset="0"/>
              <a:buChar char="•"/>
            </a:pPr>
            <a:r>
              <a:rPr lang="en-GB" sz="2200" dirty="0"/>
              <a:t>Underwear and socks </a:t>
            </a:r>
          </a:p>
          <a:p>
            <a:pPr marL="285750" indent="-285750">
              <a:buFont typeface="Arial" panose="020B0604020202020204" pitchFamily="34" charset="0"/>
              <a:buChar char="•"/>
            </a:pPr>
            <a:r>
              <a:rPr lang="en-GB" sz="2200" dirty="0"/>
              <a:t>Towel</a:t>
            </a:r>
          </a:p>
          <a:p>
            <a:pPr marL="285750" indent="-285750">
              <a:buFont typeface="Arial" panose="020B0604020202020204" pitchFamily="34" charset="0"/>
              <a:buChar char="•"/>
            </a:pPr>
            <a:r>
              <a:rPr lang="en-GB" sz="2200" dirty="0"/>
              <a:t>Toiletries (no sprays)</a:t>
            </a:r>
          </a:p>
          <a:p>
            <a:pPr marL="285750" indent="-285750">
              <a:buFont typeface="Arial" panose="020B0604020202020204" pitchFamily="34" charset="0"/>
              <a:buChar char="•"/>
            </a:pPr>
            <a:r>
              <a:rPr lang="en-GB" sz="2200" dirty="0"/>
              <a:t>Trainers x2 (in case one gets wet)</a:t>
            </a:r>
          </a:p>
          <a:p>
            <a:pPr marL="285750" indent="-285750">
              <a:buFont typeface="Arial" panose="020B0604020202020204" pitchFamily="34" charset="0"/>
              <a:buChar char="•"/>
            </a:pPr>
            <a:r>
              <a:rPr lang="en-GB" sz="2200" dirty="0"/>
              <a:t>Appropriate footwear </a:t>
            </a:r>
          </a:p>
          <a:p>
            <a:pPr marL="285750" indent="-285750">
              <a:buFont typeface="Arial" panose="020B0604020202020204" pitchFamily="34" charset="0"/>
              <a:buChar char="•"/>
            </a:pPr>
            <a:r>
              <a:rPr lang="en-GB" sz="2200" dirty="0"/>
              <a:t>PJs</a:t>
            </a:r>
          </a:p>
          <a:p>
            <a:pPr marL="285750" indent="-285750">
              <a:buFont typeface="Arial" panose="020B0604020202020204" pitchFamily="34" charset="0"/>
              <a:buChar char="•"/>
            </a:pPr>
            <a:r>
              <a:rPr lang="en-GB" sz="2200" dirty="0"/>
              <a:t>Warm clothing </a:t>
            </a:r>
          </a:p>
          <a:p>
            <a:pPr marL="285750" indent="-285750">
              <a:buFont typeface="Arial" panose="020B0604020202020204" pitchFamily="34" charset="0"/>
              <a:buChar char="•"/>
            </a:pPr>
            <a:r>
              <a:rPr lang="en-GB" sz="2200" dirty="0"/>
              <a:t>Water bottle</a:t>
            </a:r>
          </a:p>
          <a:p>
            <a:pPr marL="285750" indent="-285750">
              <a:buFont typeface="Arial" panose="020B0604020202020204" pitchFamily="34" charset="0"/>
              <a:buChar char="•"/>
            </a:pPr>
            <a:r>
              <a:rPr lang="en-GB" sz="2200" dirty="0"/>
              <a:t>Rucksack</a:t>
            </a:r>
          </a:p>
          <a:p>
            <a:pPr marL="285750" indent="-285750">
              <a:buFont typeface="Arial" panose="020B0604020202020204" pitchFamily="34" charset="0"/>
              <a:buChar char="•"/>
            </a:pPr>
            <a:r>
              <a:rPr lang="en-GB" sz="2200" dirty="0"/>
              <a:t>Torch</a:t>
            </a:r>
          </a:p>
          <a:p>
            <a:pPr marL="285750" indent="-285750">
              <a:buFont typeface="Arial" panose="020B0604020202020204" pitchFamily="34" charset="0"/>
              <a:buChar char="•"/>
            </a:pPr>
            <a:r>
              <a:rPr lang="en-GB" sz="2200" dirty="0"/>
              <a:t>Sun cream</a:t>
            </a:r>
          </a:p>
          <a:p>
            <a:endParaRPr lang="en-GB" sz="3000" dirty="0"/>
          </a:p>
          <a:p>
            <a:pPr marL="285750" indent="-285750">
              <a:buFont typeface="Arial" panose="020B0604020202020204" pitchFamily="34" charset="0"/>
              <a:buChar char="•"/>
            </a:pPr>
            <a:endParaRPr lang="en-GB" sz="3000" dirty="0"/>
          </a:p>
          <a:p>
            <a:endParaRPr lang="en-GB" sz="3000" dirty="0"/>
          </a:p>
          <a:p>
            <a:endParaRPr lang="en-GB" dirty="0"/>
          </a:p>
          <a:p>
            <a:r>
              <a:rPr lang="en-GB" dirty="0"/>
              <a:t> </a:t>
            </a:r>
          </a:p>
        </p:txBody>
      </p:sp>
    </p:spTree>
    <p:extLst>
      <p:ext uri="{BB962C8B-B14F-4D97-AF65-F5344CB8AC3E}">
        <p14:creationId xmlns:p14="http://schemas.microsoft.com/office/powerpoint/2010/main" val="89888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p:txBody>
          <a:bodyPr/>
          <a:lstStyle/>
          <a:p>
            <a:r>
              <a:rPr lang="en-GB" sz="4000" dirty="0"/>
              <a:t>Items not allowed</a:t>
            </a:r>
          </a:p>
        </p:txBody>
      </p:sp>
      <p:sp>
        <p:nvSpPr>
          <p:cNvPr id="6" name="TextBox 5">
            <a:extLst>
              <a:ext uri="{FF2B5EF4-FFF2-40B4-BE49-F238E27FC236}">
                <a16:creationId xmlns:a16="http://schemas.microsoft.com/office/drawing/2014/main" id="{4E1A106E-2AAD-4DDC-B9DF-1FF259D3A066}"/>
              </a:ext>
            </a:extLst>
          </p:cNvPr>
          <p:cNvSpPr txBox="1"/>
          <p:nvPr/>
        </p:nvSpPr>
        <p:spPr>
          <a:xfrm>
            <a:off x="653475" y="1406685"/>
            <a:ext cx="10885050" cy="2492990"/>
          </a:xfrm>
          <a:prstGeom prst="rect">
            <a:avLst/>
          </a:prstGeom>
          <a:noFill/>
        </p:spPr>
        <p:txBody>
          <a:bodyPr wrap="square" rtlCol="0">
            <a:spAutoFit/>
          </a:bodyPr>
          <a:lstStyle/>
          <a:p>
            <a:pPr marL="285750" indent="-285750">
              <a:buFont typeface="Arial" panose="020B0604020202020204" pitchFamily="34" charset="0"/>
              <a:buChar char="•"/>
            </a:pPr>
            <a:r>
              <a:rPr lang="en-GB" sz="3000" dirty="0"/>
              <a:t>Any electronic item </a:t>
            </a:r>
          </a:p>
          <a:p>
            <a:pPr marL="285750" indent="-285750">
              <a:buFont typeface="Arial" panose="020B0604020202020204" pitchFamily="34" charset="0"/>
              <a:buChar char="•"/>
            </a:pPr>
            <a:r>
              <a:rPr lang="en-GB" sz="3000" dirty="0"/>
              <a:t>Any snack </a:t>
            </a:r>
          </a:p>
          <a:p>
            <a:pPr marL="285750" indent="-285750">
              <a:buFont typeface="Arial" panose="020B0604020202020204" pitchFamily="34" charset="0"/>
              <a:buChar char="•"/>
            </a:pPr>
            <a:endParaRPr lang="en-GB" sz="3000" dirty="0"/>
          </a:p>
          <a:p>
            <a:endParaRPr lang="en-GB" sz="3000" dirty="0"/>
          </a:p>
          <a:p>
            <a:endParaRPr lang="en-GB" dirty="0"/>
          </a:p>
          <a:p>
            <a:r>
              <a:rPr lang="en-GB" dirty="0"/>
              <a:t> </a:t>
            </a:r>
          </a:p>
        </p:txBody>
      </p:sp>
    </p:spTree>
    <p:extLst>
      <p:ext uri="{BB962C8B-B14F-4D97-AF65-F5344CB8AC3E}">
        <p14:creationId xmlns:p14="http://schemas.microsoft.com/office/powerpoint/2010/main" val="423022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p:txBody>
          <a:bodyPr/>
          <a:lstStyle/>
          <a:p>
            <a:r>
              <a:rPr lang="en-GB" sz="4000" dirty="0"/>
              <a:t>Medication</a:t>
            </a:r>
          </a:p>
        </p:txBody>
      </p:sp>
      <p:sp>
        <p:nvSpPr>
          <p:cNvPr id="6" name="TextBox 5">
            <a:extLst>
              <a:ext uri="{FF2B5EF4-FFF2-40B4-BE49-F238E27FC236}">
                <a16:creationId xmlns:a16="http://schemas.microsoft.com/office/drawing/2014/main" id="{4E1A106E-2AAD-4DDC-B9DF-1FF259D3A066}"/>
              </a:ext>
            </a:extLst>
          </p:cNvPr>
          <p:cNvSpPr txBox="1"/>
          <p:nvPr/>
        </p:nvSpPr>
        <p:spPr>
          <a:xfrm>
            <a:off x="653475" y="1406685"/>
            <a:ext cx="10885050" cy="2492990"/>
          </a:xfrm>
          <a:prstGeom prst="rect">
            <a:avLst/>
          </a:prstGeom>
          <a:noFill/>
        </p:spPr>
        <p:txBody>
          <a:bodyPr wrap="square" rtlCol="0">
            <a:spAutoFit/>
          </a:bodyPr>
          <a:lstStyle/>
          <a:p>
            <a:pPr marL="285750" indent="-285750">
              <a:buFont typeface="Arial" panose="020B0604020202020204" pitchFamily="34" charset="0"/>
              <a:buChar char="•"/>
            </a:pPr>
            <a:r>
              <a:rPr lang="en-GB" sz="3000" dirty="0"/>
              <a:t>If your child requires any form of medication, please inform the office prior to the trip, as a form will need to be signed.</a:t>
            </a:r>
          </a:p>
          <a:p>
            <a:pPr marL="285750" indent="-285750">
              <a:buFont typeface="Arial" panose="020B0604020202020204" pitchFamily="34" charset="0"/>
              <a:buChar char="•"/>
            </a:pPr>
            <a:endParaRPr lang="en-GB" sz="3000" dirty="0"/>
          </a:p>
          <a:p>
            <a:endParaRPr lang="en-GB" sz="3000" dirty="0"/>
          </a:p>
          <a:p>
            <a:endParaRPr lang="en-GB" dirty="0"/>
          </a:p>
          <a:p>
            <a:r>
              <a:rPr lang="en-GB" dirty="0"/>
              <a:t> </a:t>
            </a:r>
          </a:p>
        </p:txBody>
      </p:sp>
    </p:spTree>
    <p:extLst>
      <p:ext uri="{BB962C8B-B14F-4D97-AF65-F5344CB8AC3E}">
        <p14:creationId xmlns:p14="http://schemas.microsoft.com/office/powerpoint/2010/main" val="241221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a:xfrm>
            <a:off x="653475" y="670622"/>
            <a:ext cx="6906654" cy="736063"/>
          </a:xfrm>
        </p:spPr>
        <p:txBody>
          <a:bodyPr/>
          <a:lstStyle/>
          <a:p>
            <a:r>
              <a:rPr lang="en-GB" sz="4000" dirty="0"/>
              <a:t>Sleeping arrangements</a:t>
            </a:r>
          </a:p>
        </p:txBody>
      </p:sp>
      <p:sp>
        <p:nvSpPr>
          <p:cNvPr id="6" name="TextBox 5">
            <a:extLst>
              <a:ext uri="{FF2B5EF4-FFF2-40B4-BE49-F238E27FC236}">
                <a16:creationId xmlns:a16="http://schemas.microsoft.com/office/drawing/2014/main" id="{4E1A106E-2AAD-4DDC-B9DF-1FF259D3A066}"/>
              </a:ext>
            </a:extLst>
          </p:cNvPr>
          <p:cNvSpPr txBox="1"/>
          <p:nvPr/>
        </p:nvSpPr>
        <p:spPr>
          <a:xfrm>
            <a:off x="653475" y="1406685"/>
            <a:ext cx="10885050" cy="4985980"/>
          </a:xfrm>
          <a:prstGeom prst="rect">
            <a:avLst/>
          </a:prstGeom>
          <a:noFill/>
        </p:spPr>
        <p:txBody>
          <a:bodyPr wrap="square" rtlCol="0">
            <a:spAutoFit/>
          </a:bodyPr>
          <a:lstStyle/>
          <a:p>
            <a:pPr marL="285750" indent="-285750">
              <a:buFont typeface="Arial" panose="020B0604020202020204" pitchFamily="34" charset="0"/>
              <a:buChar char="•"/>
            </a:pPr>
            <a:r>
              <a:rPr lang="en-GB" sz="2400" dirty="0"/>
              <a:t>Prior to the trip, the children will be asked of three friends they would like to be in their tepee. The children will be guaranteed at least one friend from their list of three. </a:t>
            </a:r>
          </a:p>
          <a:p>
            <a:pPr marL="285750" indent="-285750">
              <a:buFont typeface="Arial" panose="020B0604020202020204" pitchFamily="34" charset="0"/>
              <a:buChar char="•"/>
            </a:pPr>
            <a:r>
              <a:rPr lang="en-GB" sz="2400" dirty="0"/>
              <a:t>Tepees (6 to a tepee) </a:t>
            </a:r>
          </a:p>
          <a:p>
            <a:pPr marL="285750" indent="-285750">
              <a:buFont typeface="Arial" panose="020B0604020202020204" pitchFamily="34" charset="0"/>
              <a:buChar char="•"/>
            </a:pPr>
            <a:r>
              <a:rPr lang="en-GB" sz="2400" dirty="0"/>
              <a:t>Girls and boys will be kept separate. </a:t>
            </a:r>
          </a:p>
          <a:p>
            <a:pPr marL="285750" indent="-285750">
              <a:buFont typeface="Arial" panose="020B0604020202020204" pitchFamily="34" charset="0"/>
              <a:buChar char="•"/>
            </a:pPr>
            <a:r>
              <a:rPr lang="en-GB" sz="2400" dirty="0"/>
              <a:t>Teacher tents will be dotted around the entire sleeping area</a:t>
            </a:r>
          </a:p>
          <a:p>
            <a:pPr marL="285750" indent="-285750">
              <a:buFont typeface="Arial" panose="020B0604020202020204" pitchFamily="34" charset="0"/>
              <a:buChar char="•"/>
            </a:pPr>
            <a:r>
              <a:rPr lang="en-GB" sz="2400" b="1" dirty="0">
                <a:solidFill>
                  <a:srgbClr val="FF0000"/>
                </a:solidFill>
              </a:rPr>
              <a:t>Children will need to bring their own pillows and sleeping bags</a:t>
            </a:r>
            <a:endParaRPr lang="en-GB" sz="2400" dirty="0">
              <a:solidFill>
                <a:srgbClr val="FF0000"/>
              </a:solidFill>
            </a:endParaRPr>
          </a:p>
          <a:p>
            <a:endParaRPr lang="en-GB" sz="2400" dirty="0">
              <a:solidFill>
                <a:srgbClr val="FF0000"/>
              </a:solidFill>
            </a:endParaRPr>
          </a:p>
          <a:p>
            <a:endParaRPr lang="en-GB" sz="3000" dirty="0"/>
          </a:p>
          <a:p>
            <a:pPr marL="285750" indent="-285750">
              <a:buFont typeface="Arial" panose="020B0604020202020204" pitchFamily="34" charset="0"/>
              <a:buChar char="•"/>
            </a:pPr>
            <a:endParaRPr lang="en-GB" sz="3000" dirty="0"/>
          </a:p>
          <a:p>
            <a:endParaRPr lang="en-GB" sz="3000" dirty="0"/>
          </a:p>
          <a:p>
            <a:endParaRPr lang="en-GB" dirty="0"/>
          </a:p>
          <a:p>
            <a:r>
              <a:rPr lang="en-GB" dirty="0"/>
              <a:t> </a:t>
            </a:r>
          </a:p>
        </p:txBody>
      </p:sp>
      <p:pic>
        <p:nvPicPr>
          <p:cNvPr id="4" name="Picture 3">
            <a:extLst>
              <a:ext uri="{FF2B5EF4-FFF2-40B4-BE49-F238E27FC236}">
                <a16:creationId xmlns:a16="http://schemas.microsoft.com/office/drawing/2014/main" id="{604C4033-0625-451C-B292-774FC4778D6F}"/>
              </a:ext>
            </a:extLst>
          </p:cNvPr>
          <p:cNvPicPr>
            <a:picLocks noChangeAspect="1"/>
          </p:cNvPicPr>
          <p:nvPr/>
        </p:nvPicPr>
        <p:blipFill>
          <a:blip r:embed="rId2"/>
          <a:stretch>
            <a:fillRect/>
          </a:stretch>
        </p:blipFill>
        <p:spPr>
          <a:xfrm>
            <a:off x="4943376" y="4124131"/>
            <a:ext cx="4351838" cy="2435680"/>
          </a:xfrm>
          <a:prstGeom prst="rect">
            <a:avLst/>
          </a:prstGeom>
        </p:spPr>
      </p:pic>
    </p:spTree>
    <p:extLst>
      <p:ext uri="{BB962C8B-B14F-4D97-AF65-F5344CB8AC3E}">
        <p14:creationId xmlns:p14="http://schemas.microsoft.com/office/powerpoint/2010/main" val="207642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a:xfrm>
            <a:off x="653475" y="314332"/>
            <a:ext cx="4710112" cy="736063"/>
          </a:xfrm>
        </p:spPr>
        <p:txBody>
          <a:bodyPr/>
          <a:lstStyle/>
          <a:p>
            <a:r>
              <a:rPr lang="en-GB" sz="4000" dirty="0"/>
              <a:t>Food</a:t>
            </a:r>
          </a:p>
        </p:txBody>
      </p:sp>
      <p:sp>
        <p:nvSpPr>
          <p:cNvPr id="6" name="TextBox 5">
            <a:extLst>
              <a:ext uri="{FF2B5EF4-FFF2-40B4-BE49-F238E27FC236}">
                <a16:creationId xmlns:a16="http://schemas.microsoft.com/office/drawing/2014/main" id="{4E1A106E-2AAD-4DDC-B9DF-1FF259D3A066}"/>
              </a:ext>
            </a:extLst>
          </p:cNvPr>
          <p:cNvSpPr txBox="1"/>
          <p:nvPr/>
        </p:nvSpPr>
        <p:spPr>
          <a:xfrm>
            <a:off x="653475" y="1057409"/>
            <a:ext cx="10885050" cy="6740307"/>
          </a:xfrm>
          <a:prstGeom prst="rect">
            <a:avLst/>
          </a:prstGeom>
          <a:noFill/>
        </p:spPr>
        <p:txBody>
          <a:bodyPr wrap="square" rtlCol="0">
            <a:spAutoFit/>
          </a:bodyPr>
          <a:lstStyle/>
          <a:p>
            <a:r>
              <a:rPr lang="en-GB" sz="2800" b="1" dirty="0"/>
              <a:t>Thursday 29</a:t>
            </a:r>
            <a:r>
              <a:rPr lang="en-GB" sz="2800" b="1" baseline="30000" dirty="0"/>
              <a:t>th</a:t>
            </a:r>
            <a:r>
              <a:rPr lang="en-GB" sz="2800" b="1" dirty="0"/>
              <a:t> June </a:t>
            </a:r>
          </a:p>
          <a:p>
            <a:pPr marL="457200" indent="-457200">
              <a:buFontTx/>
              <a:buChar char="-"/>
            </a:pPr>
            <a:r>
              <a:rPr lang="en-GB" sz="2800" dirty="0"/>
              <a:t>Lunch – Children will take their own packed lunch. </a:t>
            </a:r>
          </a:p>
          <a:p>
            <a:pPr marL="457200" indent="-457200">
              <a:buFontTx/>
              <a:buChar char="-"/>
            </a:pPr>
            <a:r>
              <a:rPr lang="en-GB" sz="2800" dirty="0"/>
              <a:t>Tea – A pub tea will be delivered to </a:t>
            </a:r>
            <a:r>
              <a:rPr lang="en-GB" sz="2800" dirty="0" err="1"/>
              <a:t>Austerfield</a:t>
            </a:r>
            <a:r>
              <a:rPr lang="en-GB" sz="2800" dirty="0"/>
              <a:t> for the children to enjoy. A choice of pork sausage, jumbo fish fingers, creamy cheese pasta, creamy ham pasta, chicken nuggets and margarita pizza. </a:t>
            </a:r>
          </a:p>
          <a:p>
            <a:pPr marL="457200" indent="-457200">
              <a:buFontTx/>
              <a:buChar char="-"/>
            </a:pPr>
            <a:endParaRPr lang="en-GB" sz="2800" dirty="0"/>
          </a:p>
          <a:p>
            <a:r>
              <a:rPr lang="en-GB" sz="2800" b="1" dirty="0"/>
              <a:t>Friday 30</a:t>
            </a:r>
            <a:r>
              <a:rPr lang="en-GB" sz="2800" b="1" baseline="30000" dirty="0"/>
              <a:t>th</a:t>
            </a:r>
            <a:r>
              <a:rPr lang="en-GB" sz="2800" b="1" dirty="0"/>
              <a:t> June </a:t>
            </a:r>
          </a:p>
          <a:p>
            <a:pPr marL="457200" indent="-457200">
              <a:buFontTx/>
              <a:buChar char="-"/>
            </a:pPr>
            <a:r>
              <a:rPr lang="en-GB" sz="2800" dirty="0"/>
              <a:t>Breakfast – a buffet breakfast, including cereal and toast.</a:t>
            </a:r>
          </a:p>
          <a:p>
            <a:pPr marL="457200" indent="-457200">
              <a:buFontTx/>
              <a:buChar char="-"/>
            </a:pPr>
            <a:r>
              <a:rPr lang="en-GB" sz="2800" dirty="0"/>
              <a:t>Lunch – Sandwiches will be provided with a choice of ham, jam, cheese and tuna. </a:t>
            </a:r>
          </a:p>
          <a:p>
            <a:pPr marL="457200" indent="-457200">
              <a:buFontTx/>
              <a:buChar char="-"/>
            </a:pPr>
            <a:endParaRPr lang="en-GB" sz="2800" dirty="0"/>
          </a:p>
          <a:p>
            <a:pPr algn="ctr"/>
            <a:r>
              <a:rPr lang="en-GB" sz="2800" dirty="0">
                <a:solidFill>
                  <a:srgbClr val="FF0000"/>
                </a:solidFill>
              </a:rPr>
              <a:t>Teas and lunches will be pre ordered before the trip. </a:t>
            </a:r>
          </a:p>
          <a:p>
            <a:pPr marL="285750" indent="-285750" algn="ctr">
              <a:buFont typeface="Arial" panose="020B0604020202020204" pitchFamily="34" charset="0"/>
              <a:buChar char="•"/>
            </a:pPr>
            <a:endParaRPr lang="en-GB" sz="3000" dirty="0">
              <a:solidFill>
                <a:srgbClr val="FF0000"/>
              </a:solidFill>
            </a:endParaRPr>
          </a:p>
          <a:p>
            <a:endParaRPr lang="en-GB" sz="3000" dirty="0"/>
          </a:p>
          <a:p>
            <a:endParaRPr lang="en-GB" dirty="0"/>
          </a:p>
          <a:p>
            <a:r>
              <a:rPr lang="en-GB" dirty="0"/>
              <a:t> </a:t>
            </a:r>
          </a:p>
        </p:txBody>
      </p:sp>
    </p:spTree>
    <p:extLst>
      <p:ext uri="{BB962C8B-B14F-4D97-AF65-F5344CB8AC3E}">
        <p14:creationId xmlns:p14="http://schemas.microsoft.com/office/powerpoint/2010/main" val="148865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a:xfrm>
            <a:off x="653475" y="670622"/>
            <a:ext cx="6106554" cy="736063"/>
          </a:xfrm>
        </p:spPr>
        <p:txBody>
          <a:bodyPr/>
          <a:lstStyle/>
          <a:p>
            <a:r>
              <a:rPr lang="en-GB" sz="4000" dirty="0"/>
              <a:t>Staying away from home</a:t>
            </a:r>
          </a:p>
        </p:txBody>
      </p:sp>
      <p:sp>
        <p:nvSpPr>
          <p:cNvPr id="6" name="TextBox 5">
            <a:extLst>
              <a:ext uri="{FF2B5EF4-FFF2-40B4-BE49-F238E27FC236}">
                <a16:creationId xmlns:a16="http://schemas.microsoft.com/office/drawing/2014/main" id="{4E1A106E-2AAD-4DDC-B9DF-1FF259D3A066}"/>
              </a:ext>
            </a:extLst>
          </p:cNvPr>
          <p:cNvSpPr txBox="1"/>
          <p:nvPr/>
        </p:nvSpPr>
        <p:spPr>
          <a:xfrm>
            <a:off x="653475" y="1406685"/>
            <a:ext cx="10885050" cy="3416320"/>
          </a:xfrm>
          <a:prstGeom prst="rect">
            <a:avLst/>
          </a:prstGeom>
          <a:noFill/>
        </p:spPr>
        <p:txBody>
          <a:bodyPr wrap="square" rtlCol="0">
            <a:spAutoFit/>
          </a:bodyPr>
          <a:lstStyle/>
          <a:p>
            <a:pPr marL="285750" indent="-285750">
              <a:buFont typeface="Arial" panose="020B0604020202020204" pitchFamily="34" charset="0"/>
              <a:buChar char="•"/>
            </a:pPr>
            <a:r>
              <a:rPr lang="en-GB" sz="3000" dirty="0"/>
              <a:t>We want all the children to enjoy this residential. </a:t>
            </a:r>
          </a:p>
          <a:p>
            <a:pPr marL="285750" indent="-285750">
              <a:buFont typeface="Arial" panose="020B0604020202020204" pitchFamily="34" charset="0"/>
              <a:buChar char="•"/>
            </a:pPr>
            <a:r>
              <a:rPr lang="en-GB" sz="3000" dirty="0"/>
              <a:t>Children who are attending the trip are attending the whole trip.</a:t>
            </a:r>
          </a:p>
          <a:p>
            <a:pPr marL="285750" indent="-285750">
              <a:buFont typeface="Arial" panose="020B0604020202020204" pitchFamily="34" charset="0"/>
              <a:buChar char="•"/>
            </a:pPr>
            <a:r>
              <a:rPr lang="en-GB" sz="3000" dirty="0"/>
              <a:t>Children can bring a comfort with them.  </a:t>
            </a:r>
          </a:p>
          <a:p>
            <a:endParaRPr lang="en-GB" sz="3000" dirty="0"/>
          </a:p>
          <a:p>
            <a:pPr marL="285750" indent="-285750">
              <a:buFont typeface="Arial" panose="020B0604020202020204" pitchFamily="34" charset="0"/>
              <a:buChar char="•"/>
            </a:pPr>
            <a:endParaRPr lang="en-GB" sz="3000" dirty="0"/>
          </a:p>
          <a:p>
            <a:endParaRPr lang="en-GB" sz="3000" dirty="0"/>
          </a:p>
          <a:p>
            <a:endParaRPr lang="en-GB" dirty="0"/>
          </a:p>
          <a:p>
            <a:r>
              <a:rPr lang="en-GB" dirty="0"/>
              <a:t> </a:t>
            </a:r>
          </a:p>
        </p:txBody>
      </p:sp>
    </p:spTree>
    <p:extLst>
      <p:ext uri="{BB962C8B-B14F-4D97-AF65-F5344CB8AC3E}">
        <p14:creationId xmlns:p14="http://schemas.microsoft.com/office/powerpoint/2010/main" val="340737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9700C-BCC9-42A3-B4E3-F3F4FE35A6D1}"/>
              </a:ext>
            </a:extLst>
          </p:cNvPr>
          <p:cNvSpPr>
            <a:spLocks noGrp="1"/>
          </p:cNvSpPr>
          <p:nvPr>
            <p:ph type="body" sz="quarter" idx="12"/>
          </p:nvPr>
        </p:nvSpPr>
        <p:spPr>
          <a:xfrm>
            <a:off x="653475" y="670622"/>
            <a:ext cx="6106554" cy="736063"/>
          </a:xfrm>
        </p:spPr>
        <p:txBody>
          <a:bodyPr/>
          <a:lstStyle/>
          <a:p>
            <a:r>
              <a:rPr lang="en-GB" sz="4000" dirty="0"/>
              <a:t>Itinerary </a:t>
            </a:r>
          </a:p>
        </p:txBody>
      </p:sp>
      <p:sp>
        <p:nvSpPr>
          <p:cNvPr id="6" name="TextBox 5">
            <a:extLst>
              <a:ext uri="{FF2B5EF4-FFF2-40B4-BE49-F238E27FC236}">
                <a16:creationId xmlns:a16="http://schemas.microsoft.com/office/drawing/2014/main" id="{4E1A106E-2AAD-4DDC-B9DF-1FF259D3A066}"/>
              </a:ext>
            </a:extLst>
          </p:cNvPr>
          <p:cNvSpPr txBox="1"/>
          <p:nvPr/>
        </p:nvSpPr>
        <p:spPr>
          <a:xfrm>
            <a:off x="579997" y="1145427"/>
            <a:ext cx="10885050" cy="6909584"/>
          </a:xfrm>
          <a:prstGeom prst="rect">
            <a:avLst/>
          </a:prstGeom>
          <a:noFill/>
        </p:spPr>
        <p:txBody>
          <a:bodyPr wrap="square" rtlCol="0">
            <a:spAutoFit/>
          </a:bodyPr>
          <a:lstStyle/>
          <a:p>
            <a:r>
              <a:rPr lang="en-GB" sz="2300" u="sng" dirty="0"/>
              <a:t>Day one</a:t>
            </a:r>
          </a:p>
          <a:p>
            <a:pPr marL="457200" indent="-457200">
              <a:buFontTx/>
              <a:buChar char="-"/>
            </a:pPr>
            <a:r>
              <a:rPr lang="en-GB" sz="2300" dirty="0"/>
              <a:t>Welcome game</a:t>
            </a:r>
          </a:p>
          <a:p>
            <a:pPr marL="457200" indent="-457200">
              <a:buFontTx/>
              <a:buChar char="-"/>
            </a:pPr>
            <a:r>
              <a:rPr lang="en-GB" sz="2300" dirty="0"/>
              <a:t>Introduction to activity number one</a:t>
            </a:r>
          </a:p>
          <a:p>
            <a:pPr marL="457200" indent="-457200">
              <a:buFontTx/>
              <a:buChar char="-"/>
            </a:pPr>
            <a:r>
              <a:rPr lang="en-GB" sz="2300" dirty="0"/>
              <a:t>12pm – 1pm – Lunch (brought from home)</a:t>
            </a:r>
          </a:p>
          <a:p>
            <a:pPr marL="457200" indent="-457200">
              <a:buFontTx/>
              <a:buChar char="-"/>
            </a:pPr>
            <a:r>
              <a:rPr lang="en-GB" sz="2300" dirty="0"/>
              <a:t>1.30pm – 3.30pm – Activity number two</a:t>
            </a:r>
          </a:p>
          <a:p>
            <a:pPr marL="457200" indent="-457200">
              <a:buFontTx/>
              <a:buChar char="-"/>
            </a:pPr>
            <a:r>
              <a:rPr lang="en-GB" sz="2300" dirty="0"/>
              <a:t>3.30pm – 5pm – Tea (from the pub)</a:t>
            </a:r>
          </a:p>
          <a:p>
            <a:pPr marL="457200" indent="-457200">
              <a:buFontTx/>
              <a:buChar char="-"/>
            </a:pPr>
            <a:r>
              <a:rPr lang="en-GB" sz="2300" dirty="0"/>
              <a:t>6.00pm – 8pm – Free time</a:t>
            </a:r>
          </a:p>
          <a:p>
            <a:r>
              <a:rPr lang="en-GB" sz="2300" u="sng" dirty="0"/>
              <a:t>Day two</a:t>
            </a:r>
          </a:p>
          <a:p>
            <a:pPr marL="457200" indent="-457200">
              <a:buFontTx/>
              <a:buChar char="-"/>
            </a:pPr>
            <a:r>
              <a:rPr lang="en-GB" sz="2300" dirty="0"/>
              <a:t>Approximately 9am – Breakfast</a:t>
            </a:r>
          </a:p>
          <a:p>
            <a:pPr marL="457200" indent="-457200">
              <a:buFontTx/>
              <a:buChar char="-"/>
            </a:pPr>
            <a:r>
              <a:rPr lang="en-GB" sz="2300" dirty="0"/>
              <a:t>Move bags to a safe room</a:t>
            </a:r>
          </a:p>
          <a:p>
            <a:pPr marL="457200" indent="-457200">
              <a:buFontTx/>
              <a:buChar char="-"/>
            </a:pPr>
            <a:r>
              <a:rPr lang="en-GB" sz="2300" dirty="0"/>
              <a:t>9.30am – A re-run from the day before</a:t>
            </a:r>
          </a:p>
          <a:p>
            <a:pPr marL="457200" indent="-457200">
              <a:buFontTx/>
              <a:buChar char="-"/>
            </a:pPr>
            <a:r>
              <a:rPr lang="en-GB" sz="2300" dirty="0"/>
              <a:t>2.30pm – Leave </a:t>
            </a:r>
            <a:r>
              <a:rPr lang="en-GB" sz="2300" dirty="0" err="1"/>
              <a:t>Austerfield</a:t>
            </a:r>
            <a:endParaRPr lang="en-GB" sz="2300" dirty="0"/>
          </a:p>
          <a:p>
            <a:pPr marL="457200" indent="-457200">
              <a:buFontTx/>
              <a:buChar char="-"/>
            </a:pPr>
            <a:r>
              <a:rPr lang="en-GB" sz="2300" dirty="0"/>
              <a:t>3.15pm – Arrive at Brooke</a:t>
            </a:r>
          </a:p>
          <a:p>
            <a:pPr marL="457200" indent="-457200">
              <a:buFontTx/>
              <a:buChar char="-"/>
            </a:pPr>
            <a:endParaRPr lang="en-GB" dirty="0"/>
          </a:p>
          <a:p>
            <a:endParaRPr lang="en-GB" sz="3000" dirty="0"/>
          </a:p>
          <a:p>
            <a:pPr marL="285750" indent="-285750">
              <a:buFont typeface="Arial" panose="020B0604020202020204" pitchFamily="34" charset="0"/>
              <a:buChar char="•"/>
            </a:pPr>
            <a:endParaRPr lang="en-GB" sz="3000" dirty="0"/>
          </a:p>
          <a:p>
            <a:endParaRPr lang="en-GB" sz="3000" dirty="0"/>
          </a:p>
          <a:p>
            <a:endParaRPr lang="en-GB" dirty="0"/>
          </a:p>
          <a:p>
            <a:r>
              <a:rPr lang="en-GB" dirty="0"/>
              <a:t> </a:t>
            </a:r>
          </a:p>
        </p:txBody>
      </p:sp>
    </p:spTree>
    <p:extLst>
      <p:ext uri="{BB962C8B-B14F-4D97-AF65-F5344CB8AC3E}">
        <p14:creationId xmlns:p14="http://schemas.microsoft.com/office/powerpoint/2010/main" val="1310743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203D7873A5784892E544264E7988ED" ma:contentTypeVersion="16" ma:contentTypeDescription="Create a new document." ma:contentTypeScope="" ma:versionID="1c1ae00d0bbdf12644b2e44cc9cb2228">
  <xsd:schema xmlns:xsd="http://www.w3.org/2001/XMLSchema" xmlns:xs="http://www.w3.org/2001/XMLSchema" xmlns:p="http://schemas.microsoft.com/office/2006/metadata/properties" xmlns:ns2="d7277a26-9d7e-4e40-a951-86863a168b9e" xmlns:ns3="9e2a6a4c-4ce2-4409-bbb2-b11b431c2743" targetNamespace="http://schemas.microsoft.com/office/2006/metadata/properties" ma:root="true" ma:fieldsID="6e8db7a7b650f32b62fd5dfbbab720d7" ns2:_="" ns3:_="">
    <xsd:import namespace="d7277a26-9d7e-4e40-a951-86863a168b9e"/>
    <xsd:import namespace="9e2a6a4c-4ce2-4409-bbb2-b11b431c27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77a26-9d7e-4e40-a951-86863a168b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dd1f3-4965-4e9a-842b-9c20eddf0fc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e2a6a4c-4ce2-4409-bbb2-b11b431c27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a6b45f-82ce-4d61-beed-d7174ab709e8}" ma:internalName="TaxCatchAll" ma:showField="CatchAllData" ma:web="9e2a6a4c-4ce2-4409-bbb2-b11b431c27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e2a6a4c-4ce2-4409-bbb2-b11b431c2743" xsi:nil="true"/>
    <lcf76f155ced4ddcb4097134ff3c332f xmlns="d7277a26-9d7e-4e40-a951-86863a168b9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9E588-A9E1-422F-89A0-83BC039FFE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77a26-9d7e-4e40-a951-86863a168b9e"/>
    <ds:schemaRef ds:uri="9e2a6a4c-4ce2-4409-bbb2-b11b431c27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392D2A-35FC-427A-ACFE-BC7F37A40FA8}">
  <ds:schemaRefs>
    <ds:schemaRef ds:uri="http://purl.org/dc/terms/"/>
    <ds:schemaRef ds:uri="http://schemas.microsoft.com/office/2006/metadata/properties"/>
    <ds:schemaRef ds:uri="http://schemas.microsoft.com/office/2006/documentManagement/types"/>
    <ds:schemaRef ds:uri="d7277a26-9d7e-4e40-a951-86863a168b9e"/>
    <ds:schemaRef ds:uri="http://purl.org/dc/elements/1.1/"/>
    <ds:schemaRef ds:uri="http://schemas.openxmlformats.org/package/2006/metadata/core-properties"/>
    <ds:schemaRef ds:uri="http://schemas.microsoft.com/office/infopath/2007/PartnerControls"/>
    <ds:schemaRef ds:uri="9e2a6a4c-4ce2-4409-bbb2-b11b431c2743"/>
    <ds:schemaRef ds:uri="http://www.w3.org/XML/1998/namespace"/>
    <ds:schemaRef ds:uri="http://purl.org/dc/dcmitype/"/>
  </ds:schemaRefs>
</ds:datastoreItem>
</file>

<file path=customXml/itemProps3.xml><?xml version="1.0" encoding="utf-8"?>
<ds:datastoreItem xmlns:ds="http://schemas.openxmlformats.org/officeDocument/2006/customXml" ds:itemID="{CC734ED5-63C2-489C-8CA7-809A1B35E7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447</TotalTime>
  <Words>554</Words>
  <Application>Microsoft Office PowerPoint</Application>
  <PresentationFormat>Widescreen</PresentationFormat>
  <Paragraphs>140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Tahoma</vt:lpstr>
      <vt:lpstr>Times New Roman</vt:lpstr>
      <vt:lpstr>XCCW Joined 6a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Wildbore</dc:creator>
  <cp:lastModifiedBy>Joanne Whitfield</cp:lastModifiedBy>
  <cp:revision>38</cp:revision>
  <dcterms:created xsi:type="dcterms:W3CDTF">2020-10-15T09:24:47Z</dcterms:created>
  <dcterms:modified xsi:type="dcterms:W3CDTF">2023-02-06T12:55:27Z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0x01010044203D7873A5784892E544264E7988ED</vt:lpwstr>
  </property>
  <property fmtid="{D5CDD505-2E9C-101B-9397-08002B2CF9AE}" pid="3" name="MediaServiceImageTags">
    <vt:lpwstr/>
  </property>
</Properties>
</file>